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99" r:id="rId5"/>
    <p:sldId id="298" r:id="rId6"/>
    <p:sldId id="287" r:id="rId7"/>
    <p:sldId id="300" r:id="rId8"/>
    <p:sldId id="289" r:id="rId9"/>
    <p:sldId id="301" r:id="rId10"/>
    <p:sldId id="290" r:id="rId11"/>
    <p:sldId id="302" r:id="rId12"/>
    <p:sldId id="291" r:id="rId13"/>
    <p:sldId id="292" r:id="rId14"/>
    <p:sldId id="269" r:id="rId15"/>
    <p:sldId id="293" r:id="rId16"/>
    <p:sldId id="272" r:id="rId17"/>
    <p:sldId id="294" r:id="rId18"/>
    <p:sldId id="277" r:id="rId19"/>
    <p:sldId id="296" r:id="rId20"/>
    <p:sldId id="295" r:id="rId21"/>
    <p:sldId id="284" r:id="rId22"/>
    <p:sldId id="266" r:id="rId23"/>
    <p:sldId id="276" r:id="rId24"/>
    <p:sldId id="275" r:id="rId25"/>
    <p:sldId id="297" r:id="rId26"/>
    <p:sldId id="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089"/>
    <a:srgbClr val="65ADA8"/>
    <a:srgbClr val="586496"/>
    <a:srgbClr val="554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678" y="72"/>
      </p:cViewPr>
      <p:guideLst>
        <p:guide orient="horz" pos="2136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A3085-988D-4B1B-943A-E480C283839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8683E5-48E6-4E7D-B82E-60D2745F78AB}">
      <dgm:prSet phldrT="[Text]"/>
      <dgm:spPr/>
      <dgm:t>
        <a:bodyPr/>
        <a:lstStyle/>
        <a:p>
          <a:r>
            <a:rPr lang="en-US" dirty="0" smtClean="0"/>
            <a:t>No missing values</a:t>
          </a:r>
          <a:endParaRPr lang="en-US" dirty="0"/>
        </a:p>
      </dgm:t>
    </dgm:pt>
    <dgm:pt modelId="{B089BBF1-C90E-4AF8-9B13-59821729988B}" type="parTrans" cxnId="{9DCC61AC-558E-4660-AE74-A66B10C432A5}">
      <dgm:prSet/>
      <dgm:spPr/>
      <dgm:t>
        <a:bodyPr/>
        <a:lstStyle/>
        <a:p>
          <a:endParaRPr lang="en-US"/>
        </a:p>
      </dgm:t>
    </dgm:pt>
    <dgm:pt modelId="{F43A0FE5-7D09-4E0D-AA3A-702DA3F0C530}" type="sibTrans" cxnId="{9DCC61AC-558E-4660-AE74-A66B10C432A5}">
      <dgm:prSet/>
      <dgm:spPr/>
      <dgm:t>
        <a:bodyPr/>
        <a:lstStyle/>
        <a:p>
          <a:endParaRPr lang="en-US"/>
        </a:p>
      </dgm:t>
    </dgm:pt>
    <dgm:pt modelId="{DC9A087C-5657-4DA0-85EF-3590BD5469EF}">
      <dgm:prSet phldrT="[Text]"/>
      <dgm:spPr/>
      <dgm:t>
        <a:bodyPr/>
        <a:lstStyle/>
        <a:p>
          <a:r>
            <a:rPr lang="en-US" dirty="0" smtClean="0"/>
            <a:t>Price =0  : 43 cars- discarded</a:t>
          </a:r>
          <a:endParaRPr lang="en-US" dirty="0"/>
        </a:p>
      </dgm:t>
    </dgm:pt>
    <dgm:pt modelId="{E726F73D-4E17-404C-9DF4-38D092CF340D}" type="parTrans" cxnId="{ABC8D35F-92B1-42E4-AD6E-3C356F3D4B55}">
      <dgm:prSet/>
      <dgm:spPr/>
      <dgm:t>
        <a:bodyPr/>
        <a:lstStyle/>
        <a:p>
          <a:endParaRPr lang="en-US"/>
        </a:p>
      </dgm:t>
    </dgm:pt>
    <dgm:pt modelId="{B3CAF405-2E57-48DC-A582-8CB89970AF72}" type="sibTrans" cxnId="{ABC8D35F-92B1-42E4-AD6E-3C356F3D4B55}">
      <dgm:prSet/>
      <dgm:spPr/>
      <dgm:t>
        <a:bodyPr/>
        <a:lstStyle/>
        <a:p>
          <a:endParaRPr lang="en-US"/>
        </a:p>
      </dgm:t>
    </dgm:pt>
    <dgm:pt modelId="{99B25F16-6DA3-4D17-9910-4DF5D08326A5}">
      <dgm:prSet phldrT="[Text]"/>
      <dgm:spPr/>
      <dgm:t>
        <a:bodyPr/>
        <a:lstStyle/>
        <a:p>
          <a:r>
            <a:rPr lang="en-US" dirty="0" smtClean="0"/>
            <a:t>Country – USA &amp; Canada</a:t>
          </a:r>
          <a:endParaRPr lang="en-US" dirty="0"/>
        </a:p>
      </dgm:t>
    </dgm:pt>
    <dgm:pt modelId="{2B315C3A-AE5D-423A-A854-FFE2CB94AE0F}" type="parTrans" cxnId="{6A6D6354-3CD1-4A26-A708-76B2DE4448F9}">
      <dgm:prSet/>
      <dgm:spPr/>
      <dgm:t>
        <a:bodyPr/>
        <a:lstStyle/>
        <a:p>
          <a:endParaRPr lang="en-US"/>
        </a:p>
      </dgm:t>
    </dgm:pt>
    <dgm:pt modelId="{92DF54C4-27A4-4E0D-BA1C-A16CF0538619}" type="sibTrans" cxnId="{6A6D6354-3CD1-4A26-A708-76B2DE4448F9}">
      <dgm:prSet/>
      <dgm:spPr/>
      <dgm:t>
        <a:bodyPr/>
        <a:lstStyle/>
        <a:p>
          <a:endParaRPr lang="en-US"/>
        </a:p>
      </dgm:t>
    </dgm:pt>
    <dgm:pt modelId="{BDE40C84-539B-4990-9EE3-A17CDE96DA9C}" type="pres">
      <dgm:prSet presAssocID="{F7DA3085-988D-4B1B-943A-E480C283839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DF89B3-8C5C-4F62-95FB-79DA33793CDB}" type="pres">
      <dgm:prSet presAssocID="{398683E5-48E6-4E7D-B82E-60D2745F78AB}" presName="parentLin" presStyleCnt="0"/>
      <dgm:spPr/>
    </dgm:pt>
    <dgm:pt modelId="{43BAFD22-DEFB-4F71-BCC6-75815CC3BC75}" type="pres">
      <dgm:prSet presAssocID="{398683E5-48E6-4E7D-B82E-60D2745F78A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D61B14F-F784-41D3-A636-CA90AB0A84A2}" type="pres">
      <dgm:prSet presAssocID="{398683E5-48E6-4E7D-B82E-60D2745F78A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041E5-D96F-4DF4-AADF-089316277693}" type="pres">
      <dgm:prSet presAssocID="{398683E5-48E6-4E7D-B82E-60D2745F78AB}" presName="negativeSpace" presStyleCnt="0"/>
      <dgm:spPr/>
    </dgm:pt>
    <dgm:pt modelId="{AA423DA7-A8C8-4FBD-A4F6-64BF0A086234}" type="pres">
      <dgm:prSet presAssocID="{398683E5-48E6-4E7D-B82E-60D2745F78AB}" presName="childText" presStyleLbl="conFgAcc1" presStyleIdx="0" presStyleCnt="3">
        <dgm:presLayoutVars>
          <dgm:bulletEnabled val="1"/>
        </dgm:presLayoutVars>
      </dgm:prSet>
      <dgm:spPr/>
    </dgm:pt>
    <dgm:pt modelId="{5B77F7C8-D4BD-4663-87A0-BFD594FBB01F}" type="pres">
      <dgm:prSet presAssocID="{F43A0FE5-7D09-4E0D-AA3A-702DA3F0C530}" presName="spaceBetweenRectangles" presStyleCnt="0"/>
      <dgm:spPr/>
    </dgm:pt>
    <dgm:pt modelId="{BC0699D9-2E1E-4B50-8652-3C91FD9B73E8}" type="pres">
      <dgm:prSet presAssocID="{DC9A087C-5657-4DA0-85EF-3590BD5469EF}" presName="parentLin" presStyleCnt="0"/>
      <dgm:spPr/>
    </dgm:pt>
    <dgm:pt modelId="{44B28E58-64BF-42A1-A4F2-243DC893032C}" type="pres">
      <dgm:prSet presAssocID="{DC9A087C-5657-4DA0-85EF-3590BD5469E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4023BFA-E6A0-460F-9980-00FC52707F8D}" type="pres">
      <dgm:prSet presAssocID="{DC9A087C-5657-4DA0-85EF-3590BD5469E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F47F3-9E80-4949-BA0E-15EEF344E4B1}" type="pres">
      <dgm:prSet presAssocID="{DC9A087C-5657-4DA0-85EF-3590BD5469EF}" presName="negativeSpace" presStyleCnt="0"/>
      <dgm:spPr/>
    </dgm:pt>
    <dgm:pt modelId="{E90DB53B-6F12-4556-A770-95C108D4BF05}" type="pres">
      <dgm:prSet presAssocID="{DC9A087C-5657-4DA0-85EF-3590BD5469EF}" presName="childText" presStyleLbl="conFgAcc1" presStyleIdx="1" presStyleCnt="3">
        <dgm:presLayoutVars>
          <dgm:bulletEnabled val="1"/>
        </dgm:presLayoutVars>
      </dgm:prSet>
      <dgm:spPr/>
    </dgm:pt>
    <dgm:pt modelId="{BAB8782B-51A5-44CC-833B-91A1CD59885D}" type="pres">
      <dgm:prSet presAssocID="{B3CAF405-2E57-48DC-A582-8CB89970AF72}" presName="spaceBetweenRectangles" presStyleCnt="0"/>
      <dgm:spPr/>
    </dgm:pt>
    <dgm:pt modelId="{0C28CB9B-8FA0-4CB7-9605-0F5E8FF60A3A}" type="pres">
      <dgm:prSet presAssocID="{99B25F16-6DA3-4D17-9910-4DF5D08326A5}" presName="parentLin" presStyleCnt="0"/>
      <dgm:spPr/>
    </dgm:pt>
    <dgm:pt modelId="{9C937148-BDEC-420C-B1BB-D733AEEFEEB0}" type="pres">
      <dgm:prSet presAssocID="{99B25F16-6DA3-4D17-9910-4DF5D08326A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E876C88-9927-4293-89BD-E1C7D1B98E1E}" type="pres">
      <dgm:prSet presAssocID="{99B25F16-6DA3-4D17-9910-4DF5D08326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2C331-B99F-49B6-8E52-AE8D745D6BFB}" type="pres">
      <dgm:prSet presAssocID="{99B25F16-6DA3-4D17-9910-4DF5D08326A5}" presName="negativeSpace" presStyleCnt="0"/>
      <dgm:spPr/>
    </dgm:pt>
    <dgm:pt modelId="{4CAA1EFA-827E-48AF-9359-E6BDDAC7D0A3}" type="pres">
      <dgm:prSet presAssocID="{99B25F16-6DA3-4D17-9910-4DF5D08326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BAFC23-20F7-4425-AF81-E1168B3604DB}" type="presOf" srcId="{99B25F16-6DA3-4D17-9910-4DF5D08326A5}" destId="{3E876C88-9927-4293-89BD-E1C7D1B98E1E}" srcOrd="1" destOrd="0" presId="urn:microsoft.com/office/officeart/2005/8/layout/list1"/>
    <dgm:cxn modelId="{778438E8-1B15-4F3B-84FD-A3E01A4757C9}" type="presOf" srcId="{99B25F16-6DA3-4D17-9910-4DF5D08326A5}" destId="{9C937148-BDEC-420C-B1BB-D733AEEFEEB0}" srcOrd="0" destOrd="0" presId="urn:microsoft.com/office/officeart/2005/8/layout/list1"/>
    <dgm:cxn modelId="{0B6EB9C3-72A6-4BDE-B3D5-482752C35F35}" type="presOf" srcId="{DC9A087C-5657-4DA0-85EF-3590BD5469EF}" destId="{84023BFA-E6A0-460F-9980-00FC52707F8D}" srcOrd="1" destOrd="0" presId="urn:microsoft.com/office/officeart/2005/8/layout/list1"/>
    <dgm:cxn modelId="{ABC8D35F-92B1-42E4-AD6E-3C356F3D4B55}" srcId="{F7DA3085-988D-4B1B-943A-E480C2838391}" destId="{DC9A087C-5657-4DA0-85EF-3590BD5469EF}" srcOrd="1" destOrd="0" parTransId="{E726F73D-4E17-404C-9DF4-38D092CF340D}" sibTransId="{B3CAF405-2E57-48DC-A582-8CB89970AF72}"/>
    <dgm:cxn modelId="{9DCC61AC-558E-4660-AE74-A66B10C432A5}" srcId="{F7DA3085-988D-4B1B-943A-E480C2838391}" destId="{398683E5-48E6-4E7D-B82E-60D2745F78AB}" srcOrd="0" destOrd="0" parTransId="{B089BBF1-C90E-4AF8-9B13-59821729988B}" sibTransId="{F43A0FE5-7D09-4E0D-AA3A-702DA3F0C530}"/>
    <dgm:cxn modelId="{1F9B64A7-8682-4053-B53F-6E35DB13502B}" type="presOf" srcId="{398683E5-48E6-4E7D-B82E-60D2745F78AB}" destId="{43BAFD22-DEFB-4F71-BCC6-75815CC3BC75}" srcOrd="0" destOrd="0" presId="urn:microsoft.com/office/officeart/2005/8/layout/list1"/>
    <dgm:cxn modelId="{186AD5BC-D797-4917-B83A-C96A5B32654B}" type="presOf" srcId="{398683E5-48E6-4E7D-B82E-60D2745F78AB}" destId="{5D61B14F-F784-41D3-A636-CA90AB0A84A2}" srcOrd="1" destOrd="0" presId="urn:microsoft.com/office/officeart/2005/8/layout/list1"/>
    <dgm:cxn modelId="{CD34785C-6C6C-4A7C-BD1F-5A2B67D3F173}" type="presOf" srcId="{DC9A087C-5657-4DA0-85EF-3590BD5469EF}" destId="{44B28E58-64BF-42A1-A4F2-243DC893032C}" srcOrd="0" destOrd="0" presId="urn:microsoft.com/office/officeart/2005/8/layout/list1"/>
    <dgm:cxn modelId="{FF8D1C26-4F07-4E82-9D0C-55F08BFEF08B}" type="presOf" srcId="{F7DA3085-988D-4B1B-943A-E480C2838391}" destId="{BDE40C84-539B-4990-9EE3-A17CDE96DA9C}" srcOrd="0" destOrd="0" presId="urn:microsoft.com/office/officeart/2005/8/layout/list1"/>
    <dgm:cxn modelId="{6A6D6354-3CD1-4A26-A708-76B2DE4448F9}" srcId="{F7DA3085-988D-4B1B-943A-E480C2838391}" destId="{99B25F16-6DA3-4D17-9910-4DF5D08326A5}" srcOrd="2" destOrd="0" parTransId="{2B315C3A-AE5D-423A-A854-FFE2CB94AE0F}" sibTransId="{92DF54C4-27A4-4E0D-BA1C-A16CF0538619}"/>
    <dgm:cxn modelId="{2187FA86-3B08-4FBC-AB77-89159D2478F1}" type="presParOf" srcId="{BDE40C84-539B-4990-9EE3-A17CDE96DA9C}" destId="{47DF89B3-8C5C-4F62-95FB-79DA33793CDB}" srcOrd="0" destOrd="0" presId="urn:microsoft.com/office/officeart/2005/8/layout/list1"/>
    <dgm:cxn modelId="{5C5BCB18-52E8-4656-A75B-1E2AF4E7D899}" type="presParOf" srcId="{47DF89B3-8C5C-4F62-95FB-79DA33793CDB}" destId="{43BAFD22-DEFB-4F71-BCC6-75815CC3BC75}" srcOrd="0" destOrd="0" presId="urn:microsoft.com/office/officeart/2005/8/layout/list1"/>
    <dgm:cxn modelId="{A4394810-DE8B-487A-B6B3-40CFBDC7C9A8}" type="presParOf" srcId="{47DF89B3-8C5C-4F62-95FB-79DA33793CDB}" destId="{5D61B14F-F784-41D3-A636-CA90AB0A84A2}" srcOrd="1" destOrd="0" presId="urn:microsoft.com/office/officeart/2005/8/layout/list1"/>
    <dgm:cxn modelId="{10DE4315-AF65-46CD-B60B-850AA33242B3}" type="presParOf" srcId="{BDE40C84-539B-4990-9EE3-A17CDE96DA9C}" destId="{EB8041E5-D96F-4DF4-AADF-089316277693}" srcOrd="1" destOrd="0" presId="urn:microsoft.com/office/officeart/2005/8/layout/list1"/>
    <dgm:cxn modelId="{6B0FDEDE-E829-4FC1-B5AC-56220F92EDD7}" type="presParOf" srcId="{BDE40C84-539B-4990-9EE3-A17CDE96DA9C}" destId="{AA423DA7-A8C8-4FBD-A4F6-64BF0A086234}" srcOrd="2" destOrd="0" presId="urn:microsoft.com/office/officeart/2005/8/layout/list1"/>
    <dgm:cxn modelId="{84C82069-9F97-42C7-BE14-CE33AADF8C22}" type="presParOf" srcId="{BDE40C84-539B-4990-9EE3-A17CDE96DA9C}" destId="{5B77F7C8-D4BD-4663-87A0-BFD594FBB01F}" srcOrd="3" destOrd="0" presId="urn:microsoft.com/office/officeart/2005/8/layout/list1"/>
    <dgm:cxn modelId="{4A34F44F-AB80-4C7E-A9F0-C911CB14587A}" type="presParOf" srcId="{BDE40C84-539B-4990-9EE3-A17CDE96DA9C}" destId="{BC0699D9-2E1E-4B50-8652-3C91FD9B73E8}" srcOrd="4" destOrd="0" presId="urn:microsoft.com/office/officeart/2005/8/layout/list1"/>
    <dgm:cxn modelId="{D13EA662-5EFB-4403-8BF3-0BA21BA6B2A5}" type="presParOf" srcId="{BC0699D9-2E1E-4B50-8652-3C91FD9B73E8}" destId="{44B28E58-64BF-42A1-A4F2-243DC893032C}" srcOrd="0" destOrd="0" presId="urn:microsoft.com/office/officeart/2005/8/layout/list1"/>
    <dgm:cxn modelId="{49F197CD-A291-4A1A-ACBA-8C09D81136EB}" type="presParOf" srcId="{BC0699D9-2E1E-4B50-8652-3C91FD9B73E8}" destId="{84023BFA-E6A0-460F-9980-00FC52707F8D}" srcOrd="1" destOrd="0" presId="urn:microsoft.com/office/officeart/2005/8/layout/list1"/>
    <dgm:cxn modelId="{952C0A93-022D-4E83-AC99-A32DAC6ACAFD}" type="presParOf" srcId="{BDE40C84-539B-4990-9EE3-A17CDE96DA9C}" destId="{E73F47F3-9E80-4949-BA0E-15EEF344E4B1}" srcOrd="5" destOrd="0" presId="urn:microsoft.com/office/officeart/2005/8/layout/list1"/>
    <dgm:cxn modelId="{52DBAA81-428D-4751-B605-13CD21548261}" type="presParOf" srcId="{BDE40C84-539B-4990-9EE3-A17CDE96DA9C}" destId="{E90DB53B-6F12-4556-A770-95C108D4BF05}" srcOrd="6" destOrd="0" presId="urn:microsoft.com/office/officeart/2005/8/layout/list1"/>
    <dgm:cxn modelId="{110677F8-719F-4A94-9B77-77390B4DC448}" type="presParOf" srcId="{BDE40C84-539B-4990-9EE3-A17CDE96DA9C}" destId="{BAB8782B-51A5-44CC-833B-91A1CD59885D}" srcOrd="7" destOrd="0" presId="urn:microsoft.com/office/officeart/2005/8/layout/list1"/>
    <dgm:cxn modelId="{244A824B-FB37-47FB-82BC-018E86DEA301}" type="presParOf" srcId="{BDE40C84-539B-4990-9EE3-A17CDE96DA9C}" destId="{0C28CB9B-8FA0-4CB7-9605-0F5E8FF60A3A}" srcOrd="8" destOrd="0" presId="urn:microsoft.com/office/officeart/2005/8/layout/list1"/>
    <dgm:cxn modelId="{6EF85B44-0F1E-49EB-A846-FDD510685755}" type="presParOf" srcId="{0C28CB9B-8FA0-4CB7-9605-0F5E8FF60A3A}" destId="{9C937148-BDEC-420C-B1BB-D733AEEFEEB0}" srcOrd="0" destOrd="0" presId="urn:microsoft.com/office/officeart/2005/8/layout/list1"/>
    <dgm:cxn modelId="{93F2D0CF-4D1E-426D-BAC6-71737BF99CC5}" type="presParOf" srcId="{0C28CB9B-8FA0-4CB7-9605-0F5E8FF60A3A}" destId="{3E876C88-9927-4293-89BD-E1C7D1B98E1E}" srcOrd="1" destOrd="0" presId="urn:microsoft.com/office/officeart/2005/8/layout/list1"/>
    <dgm:cxn modelId="{9DC9BA28-E36E-46B7-817F-F5509A9D80A1}" type="presParOf" srcId="{BDE40C84-539B-4990-9EE3-A17CDE96DA9C}" destId="{FDC2C331-B99F-49B6-8E52-AE8D745D6BFB}" srcOrd="9" destOrd="0" presId="urn:microsoft.com/office/officeart/2005/8/layout/list1"/>
    <dgm:cxn modelId="{88CF3116-C071-4D87-BCB7-E46C5B00DA07}" type="presParOf" srcId="{BDE40C84-539B-4990-9EE3-A17CDE96DA9C}" destId="{4CAA1EFA-827E-48AF-9359-E6BDDAC7D0A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3600" dirty="0" smtClean="0"/>
            <a:t>Most expensive cars: Nevada and Kentucky</a:t>
          </a:r>
          <a:endParaRPr lang="en-US" sz="3600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A5AFA32-BA38-43CC-B54B-A01BC4725EB9}" type="presOf" srcId="{9A9F641B-C23E-4488-9ED3-3842DEBD3195}" destId="{26091CB3-8565-484D-9BFF-B1B6BB6726F8}" srcOrd="0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2A0754B2-C539-464C-A0B1-2C58D2A18515}" type="presOf" srcId="{79EB183E-0331-41BF-9149-5F22B4E9F799}" destId="{A34DF297-A30F-4CCB-8CD6-83F4BEBE49CA}" srcOrd="0" destOrd="0" presId="urn:microsoft.com/office/officeart/2005/8/layout/list1"/>
    <dgm:cxn modelId="{A9CD9ABD-917E-4529-A14E-FD85F2F052B4}" type="presOf" srcId="{9A9F641B-C23E-4488-9ED3-3842DEBD3195}" destId="{BEF80DC6-9280-4F9B-8E71-C1F9740154EE}" srcOrd="1" destOrd="0" presId="urn:microsoft.com/office/officeart/2005/8/layout/list1"/>
    <dgm:cxn modelId="{59136320-76E8-46D9-A982-1C03F289B7B5}" type="presParOf" srcId="{A34DF297-A30F-4CCB-8CD6-83F4BEBE49CA}" destId="{44A6FBEA-663A-4F8C-B974-6F6181793029}" srcOrd="0" destOrd="0" presId="urn:microsoft.com/office/officeart/2005/8/layout/list1"/>
    <dgm:cxn modelId="{98BD31FE-3ED8-4801-B968-25B3ECDDDBE8}" type="presParOf" srcId="{44A6FBEA-663A-4F8C-B974-6F6181793029}" destId="{26091CB3-8565-484D-9BFF-B1B6BB6726F8}" srcOrd="0" destOrd="0" presId="urn:microsoft.com/office/officeart/2005/8/layout/list1"/>
    <dgm:cxn modelId="{68583B48-41B1-4BF1-AF10-A77F2C58F66F}" type="presParOf" srcId="{44A6FBEA-663A-4F8C-B974-6F6181793029}" destId="{BEF80DC6-9280-4F9B-8E71-C1F9740154EE}" srcOrd="1" destOrd="0" presId="urn:microsoft.com/office/officeart/2005/8/layout/list1"/>
    <dgm:cxn modelId="{24BDED73-7C05-4602-81AD-452F6F66C687}" type="presParOf" srcId="{A34DF297-A30F-4CCB-8CD6-83F4BEBE49CA}" destId="{A13675A1-E069-4B73-A0F9-B708C5C9E098}" srcOrd="1" destOrd="0" presId="urn:microsoft.com/office/officeart/2005/8/layout/list1"/>
    <dgm:cxn modelId="{BA1F75A8-4253-47F2-9768-2ACA8022FD87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4000" b="1" dirty="0" smtClean="0"/>
            <a:t>Price Vs Mileage by </a:t>
          </a:r>
          <a:r>
            <a:rPr lang="en-US" sz="4000" b="1" dirty="0" err="1" smtClean="0"/>
            <a:t>Title_Status</a:t>
          </a:r>
          <a:endParaRPr lang="en-US" sz="4000" b="1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03CD47C-8E98-4A26-A0F3-7EE4996DC4DC}" type="presOf" srcId="{9A9F641B-C23E-4488-9ED3-3842DEBD3195}" destId="{26091CB3-8565-484D-9BFF-B1B6BB6726F8}" srcOrd="0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937955F0-8366-41FA-BF7F-6E8145E6EEE5}" type="presOf" srcId="{79EB183E-0331-41BF-9149-5F22B4E9F799}" destId="{A34DF297-A30F-4CCB-8CD6-83F4BEBE49CA}" srcOrd="0" destOrd="0" presId="urn:microsoft.com/office/officeart/2005/8/layout/list1"/>
    <dgm:cxn modelId="{900E8A8D-EAB6-46FE-9F4C-8676F7886D80}" type="presOf" srcId="{9A9F641B-C23E-4488-9ED3-3842DEBD3195}" destId="{BEF80DC6-9280-4F9B-8E71-C1F9740154EE}" srcOrd="1" destOrd="0" presId="urn:microsoft.com/office/officeart/2005/8/layout/list1"/>
    <dgm:cxn modelId="{1E864503-5111-4FB7-A9F1-32BA47F13EA3}" type="presParOf" srcId="{A34DF297-A30F-4CCB-8CD6-83F4BEBE49CA}" destId="{44A6FBEA-663A-4F8C-B974-6F6181793029}" srcOrd="0" destOrd="0" presId="urn:microsoft.com/office/officeart/2005/8/layout/list1"/>
    <dgm:cxn modelId="{1D677B91-07D2-4F18-9D43-A109ACBE7B5B}" type="presParOf" srcId="{44A6FBEA-663A-4F8C-B974-6F6181793029}" destId="{26091CB3-8565-484D-9BFF-B1B6BB6726F8}" srcOrd="0" destOrd="0" presId="urn:microsoft.com/office/officeart/2005/8/layout/list1"/>
    <dgm:cxn modelId="{96C7CE40-172B-4B0A-886D-665CBEA33793}" type="presParOf" srcId="{44A6FBEA-663A-4F8C-B974-6F6181793029}" destId="{BEF80DC6-9280-4F9B-8E71-C1F9740154EE}" srcOrd="1" destOrd="0" presId="urn:microsoft.com/office/officeart/2005/8/layout/list1"/>
    <dgm:cxn modelId="{91C7ED64-3DF1-4FD9-A443-6E35B9885B98}" type="presParOf" srcId="{A34DF297-A30F-4CCB-8CD6-83F4BEBE49CA}" destId="{A13675A1-E069-4B73-A0F9-B708C5C9E098}" srcOrd="1" destOrd="0" presId="urn:microsoft.com/office/officeart/2005/8/layout/list1"/>
    <dgm:cxn modelId="{9C3B5959-78A8-41BD-B1B2-F78DD137B15A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3600" dirty="0" smtClean="0"/>
            <a:t>Most popular colors: Black, Silver, Blue, Red, White , Grey</a:t>
          </a:r>
          <a:endParaRPr lang="en-US" sz="3600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 custLinFactNeighborX="157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 custLinFactNeighborY="-51798">
        <dgm:presLayoutVars>
          <dgm:bulletEnabled val="1"/>
        </dgm:presLayoutVars>
      </dgm:prSet>
      <dgm:spPr/>
    </dgm:pt>
  </dgm:ptLst>
  <dgm:cxnLst>
    <dgm:cxn modelId="{B93C76C5-C461-4FF3-A64D-3A31A08E203D}" type="presOf" srcId="{9A9F641B-C23E-4488-9ED3-3842DEBD3195}" destId="{BEF80DC6-9280-4F9B-8E71-C1F9740154EE}" srcOrd="1" destOrd="0" presId="urn:microsoft.com/office/officeart/2005/8/layout/list1"/>
    <dgm:cxn modelId="{46FA33C8-AEEC-4112-962C-57F43990524A}" type="presOf" srcId="{9A9F641B-C23E-4488-9ED3-3842DEBD3195}" destId="{26091CB3-8565-484D-9BFF-B1B6BB6726F8}" srcOrd="0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DF684F39-66AE-45CA-9CA5-4D811007C4AB}" type="presOf" srcId="{79EB183E-0331-41BF-9149-5F22B4E9F799}" destId="{A34DF297-A30F-4CCB-8CD6-83F4BEBE49CA}" srcOrd="0" destOrd="0" presId="urn:microsoft.com/office/officeart/2005/8/layout/list1"/>
    <dgm:cxn modelId="{01A4EC3F-1509-4F73-9F76-1CF62464CF72}" type="presParOf" srcId="{A34DF297-A30F-4CCB-8CD6-83F4BEBE49CA}" destId="{44A6FBEA-663A-4F8C-B974-6F6181793029}" srcOrd="0" destOrd="0" presId="urn:microsoft.com/office/officeart/2005/8/layout/list1"/>
    <dgm:cxn modelId="{EABB7335-A622-4D51-8F17-857A33CFFD12}" type="presParOf" srcId="{44A6FBEA-663A-4F8C-B974-6F6181793029}" destId="{26091CB3-8565-484D-9BFF-B1B6BB6726F8}" srcOrd="0" destOrd="0" presId="urn:microsoft.com/office/officeart/2005/8/layout/list1"/>
    <dgm:cxn modelId="{AC5443BD-9995-4C29-BC8F-99F2C02E73E2}" type="presParOf" srcId="{44A6FBEA-663A-4F8C-B974-6F6181793029}" destId="{BEF80DC6-9280-4F9B-8E71-C1F9740154EE}" srcOrd="1" destOrd="0" presId="urn:microsoft.com/office/officeart/2005/8/layout/list1"/>
    <dgm:cxn modelId="{DBD9247C-C52D-4366-AB69-2348C8753956}" type="presParOf" srcId="{A34DF297-A30F-4CCB-8CD6-83F4BEBE49CA}" destId="{A13675A1-E069-4B73-A0F9-B708C5C9E098}" srcOrd="1" destOrd="0" presId="urn:microsoft.com/office/officeart/2005/8/layout/list1"/>
    <dgm:cxn modelId="{59980571-8DA2-49B2-B9CB-9F455017D858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2800" b="1" dirty="0" smtClean="0"/>
            <a:t>Continuous Predictor Variables seem to be correlated</a:t>
          </a:r>
          <a:endParaRPr lang="en-US" sz="2800" b="1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E432EEB-0B23-437D-9EF0-8E57C15D9746}" type="presOf" srcId="{9A9F641B-C23E-4488-9ED3-3842DEBD3195}" destId="{26091CB3-8565-484D-9BFF-B1B6BB6726F8}" srcOrd="0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191737FD-B06D-4F33-805C-855B08B9F10A}" type="presOf" srcId="{79EB183E-0331-41BF-9149-5F22B4E9F799}" destId="{A34DF297-A30F-4CCB-8CD6-83F4BEBE49CA}" srcOrd="0" destOrd="0" presId="urn:microsoft.com/office/officeart/2005/8/layout/list1"/>
    <dgm:cxn modelId="{A39D97B9-E5D1-4C54-B4BE-10F09C43AC65}" type="presOf" srcId="{9A9F641B-C23E-4488-9ED3-3842DEBD3195}" destId="{BEF80DC6-9280-4F9B-8E71-C1F9740154EE}" srcOrd="1" destOrd="0" presId="urn:microsoft.com/office/officeart/2005/8/layout/list1"/>
    <dgm:cxn modelId="{2CBCA215-2293-4A08-96B8-55A8B59C3615}" type="presParOf" srcId="{A34DF297-A30F-4CCB-8CD6-83F4BEBE49CA}" destId="{44A6FBEA-663A-4F8C-B974-6F6181793029}" srcOrd="0" destOrd="0" presId="urn:microsoft.com/office/officeart/2005/8/layout/list1"/>
    <dgm:cxn modelId="{52A21D42-60BE-42C6-A442-D59479A01783}" type="presParOf" srcId="{44A6FBEA-663A-4F8C-B974-6F6181793029}" destId="{26091CB3-8565-484D-9BFF-B1B6BB6726F8}" srcOrd="0" destOrd="0" presId="urn:microsoft.com/office/officeart/2005/8/layout/list1"/>
    <dgm:cxn modelId="{AE4AAA40-2541-4DEE-B6C7-CE9FAA87093C}" type="presParOf" srcId="{44A6FBEA-663A-4F8C-B974-6F6181793029}" destId="{BEF80DC6-9280-4F9B-8E71-C1F9740154EE}" srcOrd="1" destOrd="0" presId="urn:microsoft.com/office/officeart/2005/8/layout/list1"/>
    <dgm:cxn modelId="{55E6A090-7210-4053-A075-43261E6FE9DB}" type="presParOf" srcId="{A34DF297-A30F-4CCB-8CD6-83F4BEBE49CA}" destId="{A13675A1-E069-4B73-A0F9-B708C5C9E098}" srcOrd="1" destOrd="0" presId="urn:microsoft.com/office/officeart/2005/8/layout/list1"/>
    <dgm:cxn modelId="{5590406D-D5E6-4F15-8F08-46E3B68A3D2A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2800" b="1" dirty="0" smtClean="0"/>
            <a:t>Original Data </a:t>
          </a:r>
          <a:r>
            <a:rPr lang="en-US" sz="2800" b="1" dirty="0" err="1" smtClean="0"/>
            <a:t>Vs</a:t>
          </a:r>
          <a:r>
            <a:rPr lang="en-US" sz="2800" b="1" dirty="0" smtClean="0"/>
            <a:t> Balanced Data</a:t>
          </a:r>
          <a:endParaRPr lang="en-US" sz="2800" b="1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 custLinFactNeighborY="-38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 custLinFactNeighborY="6232">
        <dgm:presLayoutVars>
          <dgm:bulletEnabled val="1"/>
        </dgm:presLayoutVars>
      </dgm:prSet>
      <dgm:spPr/>
    </dgm:pt>
  </dgm:ptLst>
  <dgm:cxnLst>
    <dgm:cxn modelId="{D96346EC-B366-42B5-AF10-7F2ACA44B1C4}" type="presOf" srcId="{9A9F641B-C23E-4488-9ED3-3842DEBD3195}" destId="{26091CB3-8565-484D-9BFF-B1B6BB6726F8}" srcOrd="0" destOrd="0" presId="urn:microsoft.com/office/officeart/2005/8/layout/list1"/>
    <dgm:cxn modelId="{B81A9771-EBA9-4213-AC85-859C4BA417AB}" type="presOf" srcId="{9A9F641B-C23E-4488-9ED3-3842DEBD3195}" destId="{BEF80DC6-9280-4F9B-8E71-C1F9740154EE}" srcOrd="1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0738D9F2-FDB6-41FE-BEFA-665A88312BFC}" type="presOf" srcId="{79EB183E-0331-41BF-9149-5F22B4E9F799}" destId="{A34DF297-A30F-4CCB-8CD6-83F4BEBE49CA}" srcOrd="0" destOrd="0" presId="urn:microsoft.com/office/officeart/2005/8/layout/list1"/>
    <dgm:cxn modelId="{0800D443-D0BA-44C7-BAB4-69E5A5F263B2}" type="presParOf" srcId="{A34DF297-A30F-4CCB-8CD6-83F4BEBE49CA}" destId="{44A6FBEA-663A-4F8C-B974-6F6181793029}" srcOrd="0" destOrd="0" presId="urn:microsoft.com/office/officeart/2005/8/layout/list1"/>
    <dgm:cxn modelId="{7A833D28-0CD7-428F-A4A4-A467E73B4581}" type="presParOf" srcId="{44A6FBEA-663A-4F8C-B974-6F6181793029}" destId="{26091CB3-8565-484D-9BFF-B1B6BB6726F8}" srcOrd="0" destOrd="0" presId="urn:microsoft.com/office/officeart/2005/8/layout/list1"/>
    <dgm:cxn modelId="{E9A7BEF5-87C4-4FC1-A5FA-47EF9CF2AB56}" type="presParOf" srcId="{44A6FBEA-663A-4F8C-B974-6F6181793029}" destId="{BEF80DC6-9280-4F9B-8E71-C1F9740154EE}" srcOrd="1" destOrd="0" presId="urn:microsoft.com/office/officeart/2005/8/layout/list1"/>
    <dgm:cxn modelId="{A0623A78-B558-4245-A03A-68F8EE02E737}" type="presParOf" srcId="{A34DF297-A30F-4CCB-8CD6-83F4BEBE49CA}" destId="{A13675A1-E069-4B73-A0F9-B708C5C9E098}" srcOrd="1" destOrd="0" presId="urn:microsoft.com/office/officeart/2005/8/layout/list1"/>
    <dgm:cxn modelId="{C2BDE08D-B6C3-4313-9F68-C53E7431289C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EB183E-0331-41BF-9149-5F22B4E9F7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9F641B-C23E-4488-9ED3-3842DEBD3195}">
      <dgm:prSet phldrT="[Text]" custT="1"/>
      <dgm:spPr/>
      <dgm:t>
        <a:bodyPr/>
        <a:lstStyle/>
        <a:p>
          <a:r>
            <a:rPr lang="en-US" sz="2800" b="1" dirty="0" smtClean="0"/>
            <a:t>Salvage Vehicles and Clean Titled Vehicles</a:t>
          </a:r>
          <a:endParaRPr lang="en-US" sz="2800" b="1" dirty="0"/>
        </a:p>
      </dgm:t>
    </dgm:pt>
    <dgm:pt modelId="{1C9A4F49-FEB4-41CD-ABB7-310A6F57E630}" type="parTrans" cxnId="{4A1B7445-1769-4DD6-8EE8-4884FF050324}">
      <dgm:prSet/>
      <dgm:spPr/>
      <dgm:t>
        <a:bodyPr/>
        <a:lstStyle/>
        <a:p>
          <a:endParaRPr lang="en-US"/>
        </a:p>
      </dgm:t>
    </dgm:pt>
    <dgm:pt modelId="{36C438A1-EEDD-4E2E-9D70-E553171FB950}" type="sibTrans" cxnId="{4A1B7445-1769-4DD6-8EE8-4884FF050324}">
      <dgm:prSet/>
      <dgm:spPr/>
      <dgm:t>
        <a:bodyPr/>
        <a:lstStyle/>
        <a:p>
          <a:endParaRPr lang="en-US"/>
        </a:p>
      </dgm:t>
    </dgm:pt>
    <dgm:pt modelId="{A34DF297-A30F-4CCB-8CD6-83F4BEBE49CA}" type="pres">
      <dgm:prSet presAssocID="{79EB183E-0331-41BF-9149-5F22B4E9F7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A6FBEA-663A-4F8C-B974-6F6181793029}" type="pres">
      <dgm:prSet presAssocID="{9A9F641B-C23E-4488-9ED3-3842DEBD3195}" presName="parentLin" presStyleCnt="0"/>
      <dgm:spPr/>
    </dgm:pt>
    <dgm:pt modelId="{26091CB3-8565-484D-9BFF-B1B6BB6726F8}" type="pres">
      <dgm:prSet presAssocID="{9A9F641B-C23E-4488-9ED3-3842DEBD319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EF80DC6-9280-4F9B-8E71-C1F9740154EE}" type="pres">
      <dgm:prSet presAssocID="{9A9F641B-C23E-4488-9ED3-3842DEBD3195}" presName="parentText" presStyleLbl="node1" presStyleIdx="0" presStyleCnt="1" custScaleX="127865" custLinFactNeighborY="-38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675A1-E069-4B73-A0F9-B708C5C9E098}" type="pres">
      <dgm:prSet presAssocID="{9A9F641B-C23E-4488-9ED3-3842DEBD3195}" presName="negativeSpace" presStyleCnt="0"/>
      <dgm:spPr/>
    </dgm:pt>
    <dgm:pt modelId="{7F8FDB87-0595-43D9-9707-511412FCCD44}" type="pres">
      <dgm:prSet presAssocID="{9A9F641B-C23E-4488-9ED3-3842DEBD3195}" presName="childText" presStyleLbl="conFgAcc1" presStyleIdx="0" presStyleCnt="1" custLinFactNeighborY="6232">
        <dgm:presLayoutVars>
          <dgm:bulletEnabled val="1"/>
        </dgm:presLayoutVars>
      </dgm:prSet>
      <dgm:spPr/>
    </dgm:pt>
  </dgm:ptLst>
  <dgm:cxnLst>
    <dgm:cxn modelId="{A2BF51E9-92D0-4186-AE7B-386E123E5F6A}" type="presOf" srcId="{79EB183E-0331-41BF-9149-5F22B4E9F799}" destId="{A34DF297-A30F-4CCB-8CD6-83F4BEBE49CA}" srcOrd="0" destOrd="0" presId="urn:microsoft.com/office/officeart/2005/8/layout/list1"/>
    <dgm:cxn modelId="{4A1B7445-1769-4DD6-8EE8-4884FF050324}" srcId="{79EB183E-0331-41BF-9149-5F22B4E9F799}" destId="{9A9F641B-C23E-4488-9ED3-3842DEBD3195}" srcOrd="0" destOrd="0" parTransId="{1C9A4F49-FEB4-41CD-ABB7-310A6F57E630}" sibTransId="{36C438A1-EEDD-4E2E-9D70-E553171FB950}"/>
    <dgm:cxn modelId="{268F025C-A42A-4D7C-9477-175371FB6827}" type="presOf" srcId="{9A9F641B-C23E-4488-9ED3-3842DEBD3195}" destId="{26091CB3-8565-484D-9BFF-B1B6BB6726F8}" srcOrd="0" destOrd="0" presId="urn:microsoft.com/office/officeart/2005/8/layout/list1"/>
    <dgm:cxn modelId="{BFEF4736-4D60-4FCE-9A03-06182F158EDA}" type="presOf" srcId="{9A9F641B-C23E-4488-9ED3-3842DEBD3195}" destId="{BEF80DC6-9280-4F9B-8E71-C1F9740154EE}" srcOrd="1" destOrd="0" presId="urn:microsoft.com/office/officeart/2005/8/layout/list1"/>
    <dgm:cxn modelId="{A9F6E041-78AF-41FC-982D-450AD4E015F4}" type="presParOf" srcId="{A34DF297-A30F-4CCB-8CD6-83F4BEBE49CA}" destId="{44A6FBEA-663A-4F8C-B974-6F6181793029}" srcOrd="0" destOrd="0" presId="urn:microsoft.com/office/officeart/2005/8/layout/list1"/>
    <dgm:cxn modelId="{7633BFF3-84D0-4780-A9D1-4E1C7F5F8D69}" type="presParOf" srcId="{44A6FBEA-663A-4F8C-B974-6F6181793029}" destId="{26091CB3-8565-484D-9BFF-B1B6BB6726F8}" srcOrd="0" destOrd="0" presId="urn:microsoft.com/office/officeart/2005/8/layout/list1"/>
    <dgm:cxn modelId="{82DB6A8B-ED29-495A-945A-072829F4D450}" type="presParOf" srcId="{44A6FBEA-663A-4F8C-B974-6F6181793029}" destId="{BEF80DC6-9280-4F9B-8E71-C1F9740154EE}" srcOrd="1" destOrd="0" presId="urn:microsoft.com/office/officeart/2005/8/layout/list1"/>
    <dgm:cxn modelId="{68F8BBC2-4A69-465B-BBA9-364DA51B86B7}" type="presParOf" srcId="{A34DF297-A30F-4CCB-8CD6-83F4BEBE49CA}" destId="{A13675A1-E069-4B73-A0F9-B708C5C9E098}" srcOrd="1" destOrd="0" presId="urn:microsoft.com/office/officeart/2005/8/layout/list1"/>
    <dgm:cxn modelId="{77463B19-A9ED-46CE-A972-F27AD6A4EC57}" type="presParOf" srcId="{A34DF297-A30F-4CCB-8CD6-83F4BEBE49CA}" destId="{7F8FDB87-0595-43D9-9707-511412FCCD4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7652F-0E47-4A56-95E1-91C592F64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DECD7E-94FC-4F4E-AC5E-B44E94E0E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D1566E-FDCD-4A8B-A9F4-EEE22EAF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A0E2F1-A690-4BCF-AB7D-97CFDAAB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D2D960-18E6-4A36-943F-294E8958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D8E00AD5-8ECE-4F53-9343-4AC07AF45E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725083"/>
            <a:ext cx="12191998" cy="2477948"/>
          </a:xfrm>
        </p:spPr>
      </p:sp>
    </p:spTree>
    <p:extLst>
      <p:ext uri="{BB962C8B-B14F-4D97-AF65-F5344CB8AC3E}">
        <p14:creationId xmlns:p14="http://schemas.microsoft.com/office/powerpoint/2010/main" val="38320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809C1E-AE0D-40D0-8193-E99D420CC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34" y="702093"/>
            <a:ext cx="10962982" cy="54901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3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DFCD2D04-6F5B-44A1-92C6-F1EE00AC36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36938" y="1757363"/>
            <a:ext cx="4864100" cy="2943225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08C52FFD-60F1-4704-803B-FC3EE48508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963" y="3614738"/>
            <a:ext cx="1343025" cy="2339975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xmlns="" id="{7DBC6071-6C08-47AE-B4A6-3FFA528A70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76204" y="2891645"/>
            <a:ext cx="2219025" cy="278911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55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1FD3406-2F76-49B5-84B2-96A49AFA94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33550"/>
            <a:ext cx="4662488" cy="2838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17A8B2B-A4A5-4831-B758-A5B75DE9A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6858000"/>
          </a:xfrm>
          <a:custGeom>
            <a:avLst/>
            <a:gdLst>
              <a:gd name="connsiteX0" fmla="*/ 1524000 w 6019800"/>
              <a:gd name="connsiteY0" fmla="*/ 0 h 6858000"/>
              <a:gd name="connsiteX1" fmla="*/ 6019800 w 6019800"/>
              <a:gd name="connsiteY1" fmla="*/ 0 h 6858000"/>
              <a:gd name="connsiteX2" fmla="*/ 6019800 w 6019800"/>
              <a:gd name="connsiteY2" fmla="*/ 3429000 h 6858000"/>
              <a:gd name="connsiteX3" fmla="*/ 4251158 w 6019800"/>
              <a:gd name="connsiteY3" fmla="*/ 3429000 h 6858000"/>
              <a:gd name="connsiteX4" fmla="*/ 4251158 w 6019800"/>
              <a:gd name="connsiteY4" fmla="*/ 6858000 h 6858000"/>
              <a:gd name="connsiteX5" fmla="*/ 0 w 6019800"/>
              <a:gd name="connsiteY5" fmla="*/ 6858000 h 6858000"/>
              <a:gd name="connsiteX6" fmla="*/ 0 w 6019800"/>
              <a:gd name="connsiteY6" fmla="*/ 3429000 h 6858000"/>
              <a:gd name="connsiteX7" fmla="*/ 1524000 w 6019800"/>
              <a:gd name="connsiteY7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9800" h="6858000">
                <a:moveTo>
                  <a:pt x="1524000" y="0"/>
                </a:moveTo>
                <a:lnTo>
                  <a:pt x="6019800" y="0"/>
                </a:lnTo>
                <a:lnTo>
                  <a:pt x="6019800" y="3429000"/>
                </a:lnTo>
                <a:lnTo>
                  <a:pt x="4251158" y="3429000"/>
                </a:lnTo>
                <a:lnTo>
                  <a:pt x="4251158" y="6858000"/>
                </a:lnTo>
                <a:lnTo>
                  <a:pt x="0" y="6858000"/>
                </a:lnTo>
                <a:lnTo>
                  <a:pt x="0" y="3429000"/>
                </a:lnTo>
                <a:lnTo>
                  <a:pt x="152400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96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02B3808A-5C05-4DF2-BE01-E92AEEE1AE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09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02B3808A-5C05-4DF2-BE01-E92AEEE1AE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BF0BA5-EB3E-4310-BD15-AE1FF42C8C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27963" y="1266825"/>
            <a:ext cx="2743200" cy="4797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85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8A5C378-F3D2-404A-AB69-8B49522B9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62250" y="2343150"/>
            <a:ext cx="4305300" cy="247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35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803994F-3C0C-43E7-AF9B-89D5C31397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361268" cy="6858000"/>
          </a:xfrm>
          <a:custGeom>
            <a:avLst/>
            <a:gdLst>
              <a:gd name="connsiteX0" fmla="*/ 6153316 w 6361268"/>
              <a:gd name="connsiteY0" fmla="*/ 0 h 6858000"/>
              <a:gd name="connsiteX1" fmla="*/ 6361268 w 6361268"/>
              <a:gd name="connsiteY1" fmla="*/ 0 h 6858000"/>
              <a:gd name="connsiteX2" fmla="*/ 6361268 w 6361268"/>
              <a:gd name="connsiteY2" fmla="*/ 4280 h 6858000"/>
              <a:gd name="connsiteX3" fmla="*/ 6153316 w 6361268"/>
              <a:gd name="connsiteY3" fmla="*/ 166914 h 6858000"/>
              <a:gd name="connsiteX4" fmla="*/ 0 w 6361268"/>
              <a:gd name="connsiteY4" fmla="*/ 0 h 6858000"/>
              <a:gd name="connsiteX5" fmla="*/ 6153315 w 6361268"/>
              <a:gd name="connsiteY5" fmla="*/ 0 h 6858000"/>
              <a:gd name="connsiteX6" fmla="*/ 6153315 w 6361268"/>
              <a:gd name="connsiteY6" fmla="*/ 159245 h 6858000"/>
              <a:gd name="connsiteX7" fmla="*/ 4380411 w 6361268"/>
              <a:gd name="connsiteY7" fmla="*/ 1932149 h 6858000"/>
              <a:gd name="connsiteX8" fmla="*/ 4239756 w 6361268"/>
              <a:gd name="connsiteY8" fmla="*/ 2017601 h 6858000"/>
              <a:gd name="connsiteX9" fmla="*/ 3448147 w 6361268"/>
              <a:gd name="connsiteY9" fmla="*/ 3301148 h 6858000"/>
              <a:gd name="connsiteX10" fmla="*/ 3438847 w 6361268"/>
              <a:gd name="connsiteY10" fmla="*/ 3448574 h 6858000"/>
              <a:gd name="connsiteX11" fmla="*/ 3431843 w 6361268"/>
              <a:gd name="connsiteY11" fmla="*/ 3448574 h 6858000"/>
              <a:gd name="connsiteX12" fmla="*/ 3431843 w 6361268"/>
              <a:gd name="connsiteY12" fmla="*/ 3636945 h 6858000"/>
              <a:gd name="connsiteX13" fmla="*/ 3430987 w 6361268"/>
              <a:gd name="connsiteY13" fmla="*/ 3636945 h 6858000"/>
              <a:gd name="connsiteX14" fmla="*/ 3431843 w 6361268"/>
              <a:gd name="connsiteY14" fmla="*/ 3659560 h 6858000"/>
              <a:gd name="connsiteX15" fmla="*/ 3431843 w 6361268"/>
              <a:gd name="connsiteY15" fmla="*/ 3694008 h 6858000"/>
              <a:gd name="connsiteX16" fmla="*/ 3433151 w 6361268"/>
              <a:gd name="connsiteY16" fmla="*/ 3694008 h 6858000"/>
              <a:gd name="connsiteX17" fmla="*/ 3436319 w 6361268"/>
              <a:gd name="connsiteY17" fmla="*/ 3777654 h 6858000"/>
              <a:gd name="connsiteX18" fmla="*/ 4547935 w 6361268"/>
              <a:gd name="connsiteY18" fmla="*/ 5322029 h 6858000"/>
              <a:gd name="connsiteX19" fmla="*/ 4701431 w 6361268"/>
              <a:gd name="connsiteY19" fmla="*/ 5378209 h 6858000"/>
              <a:gd name="connsiteX20" fmla="*/ 3221641 w 6361268"/>
              <a:gd name="connsiteY20" fmla="*/ 6858000 h 6858000"/>
              <a:gd name="connsiteX21" fmla="*/ 0 w 6361268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1268" h="6858000">
                <a:moveTo>
                  <a:pt x="6153316" y="0"/>
                </a:moveTo>
                <a:lnTo>
                  <a:pt x="6361268" y="0"/>
                </a:lnTo>
                <a:lnTo>
                  <a:pt x="6361268" y="4280"/>
                </a:lnTo>
                <a:lnTo>
                  <a:pt x="6153316" y="166914"/>
                </a:lnTo>
                <a:close/>
                <a:moveTo>
                  <a:pt x="0" y="0"/>
                </a:moveTo>
                <a:lnTo>
                  <a:pt x="6153315" y="0"/>
                </a:lnTo>
                <a:lnTo>
                  <a:pt x="6153315" y="159245"/>
                </a:lnTo>
                <a:lnTo>
                  <a:pt x="4380411" y="1932149"/>
                </a:lnTo>
                <a:lnTo>
                  <a:pt x="4239756" y="2017601"/>
                </a:lnTo>
                <a:cubicBezTo>
                  <a:pt x="3814099" y="2305168"/>
                  <a:pt x="3516015" y="2767230"/>
                  <a:pt x="3448147" y="3301148"/>
                </a:cubicBezTo>
                <a:lnTo>
                  <a:pt x="3438847" y="3448574"/>
                </a:lnTo>
                <a:lnTo>
                  <a:pt x="3431843" y="3448574"/>
                </a:lnTo>
                <a:lnTo>
                  <a:pt x="3431843" y="3636945"/>
                </a:lnTo>
                <a:lnTo>
                  <a:pt x="3430987" y="3636945"/>
                </a:lnTo>
                <a:lnTo>
                  <a:pt x="3431843" y="3659560"/>
                </a:lnTo>
                <a:lnTo>
                  <a:pt x="3431843" y="3694008"/>
                </a:lnTo>
                <a:lnTo>
                  <a:pt x="3433151" y="3694008"/>
                </a:lnTo>
                <a:lnTo>
                  <a:pt x="3436319" y="3777654"/>
                </a:lnTo>
                <a:cubicBezTo>
                  <a:pt x="3489323" y="4474247"/>
                  <a:pt x="3932575" y="5061754"/>
                  <a:pt x="4547935" y="5322029"/>
                </a:cubicBezTo>
                <a:lnTo>
                  <a:pt x="4701431" y="5378209"/>
                </a:lnTo>
                <a:lnTo>
                  <a:pt x="322164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17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4226F89-EA64-4D38-AB46-02E4082F9D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0176" y="902855"/>
            <a:ext cx="5771210" cy="5228745"/>
          </a:xfrm>
          <a:custGeom>
            <a:avLst/>
            <a:gdLst>
              <a:gd name="connsiteX0" fmla="*/ 927855 w 5771210"/>
              <a:gd name="connsiteY0" fmla="*/ 0 h 5228745"/>
              <a:gd name="connsiteX1" fmla="*/ 4832388 w 5771210"/>
              <a:gd name="connsiteY1" fmla="*/ 0 h 5228745"/>
              <a:gd name="connsiteX2" fmla="*/ 5644221 w 5771210"/>
              <a:gd name="connsiteY2" fmla="*/ 1387480 h 5228745"/>
              <a:gd name="connsiteX3" fmla="*/ 3698398 w 5771210"/>
              <a:gd name="connsiteY3" fmla="*/ 4766252 h 5228745"/>
              <a:gd name="connsiteX4" fmla="*/ 2074731 w 5771210"/>
              <a:gd name="connsiteY4" fmla="*/ 4766252 h 5228745"/>
              <a:gd name="connsiteX5" fmla="*/ 128908 w 5771210"/>
              <a:gd name="connsiteY5" fmla="*/ 1387480 h 5228745"/>
              <a:gd name="connsiteX6" fmla="*/ 927855 w 5771210"/>
              <a:gd name="connsiteY6" fmla="*/ 0 h 522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1210" h="5228745">
                <a:moveTo>
                  <a:pt x="927855" y="0"/>
                </a:moveTo>
                <a:cubicBezTo>
                  <a:pt x="927855" y="0"/>
                  <a:pt x="927855" y="0"/>
                  <a:pt x="4832388" y="0"/>
                </a:cubicBezTo>
                <a:cubicBezTo>
                  <a:pt x="5554018" y="0"/>
                  <a:pt x="6005036" y="770822"/>
                  <a:pt x="5644221" y="1387480"/>
                </a:cubicBezTo>
                <a:cubicBezTo>
                  <a:pt x="5644221" y="1387480"/>
                  <a:pt x="5644221" y="1387480"/>
                  <a:pt x="3698398" y="4766252"/>
                </a:cubicBezTo>
                <a:cubicBezTo>
                  <a:pt x="3337583" y="5382910"/>
                  <a:pt x="2435546" y="5382910"/>
                  <a:pt x="2074731" y="4766252"/>
                </a:cubicBezTo>
                <a:cubicBezTo>
                  <a:pt x="2074731" y="4766252"/>
                  <a:pt x="2074731" y="4766252"/>
                  <a:pt x="128908" y="1387480"/>
                </a:cubicBezTo>
                <a:cubicBezTo>
                  <a:pt x="-231907" y="770822"/>
                  <a:pt x="206226" y="0"/>
                  <a:pt x="927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4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28219C-89C7-4C5C-B55F-11DC36E8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0AB576-2A88-4BFF-9E82-8380EF6D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F2BD33-769A-4D6B-A958-3367DFC8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31F90C-F8F9-4293-BEAD-86324D8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AFA520-AF72-477A-B5B5-1E93750E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61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4226F89-EA64-4D38-AB46-02E4082F9D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971095"/>
            <a:ext cx="2287355" cy="2072355"/>
          </a:xfrm>
          <a:custGeom>
            <a:avLst/>
            <a:gdLst>
              <a:gd name="connsiteX0" fmla="*/ 927855 w 5771210"/>
              <a:gd name="connsiteY0" fmla="*/ 0 h 5228745"/>
              <a:gd name="connsiteX1" fmla="*/ 4832388 w 5771210"/>
              <a:gd name="connsiteY1" fmla="*/ 0 h 5228745"/>
              <a:gd name="connsiteX2" fmla="*/ 5644221 w 5771210"/>
              <a:gd name="connsiteY2" fmla="*/ 1387480 h 5228745"/>
              <a:gd name="connsiteX3" fmla="*/ 3698398 w 5771210"/>
              <a:gd name="connsiteY3" fmla="*/ 4766252 h 5228745"/>
              <a:gd name="connsiteX4" fmla="*/ 2074731 w 5771210"/>
              <a:gd name="connsiteY4" fmla="*/ 4766252 h 5228745"/>
              <a:gd name="connsiteX5" fmla="*/ 128908 w 5771210"/>
              <a:gd name="connsiteY5" fmla="*/ 1387480 h 5228745"/>
              <a:gd name="connsiteX6" fmla="*/ 927855 w 5771210"/>
              <a:gd name="connsiteY6" fmla="*/ 0 h 522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1210" h="5228745">
                <a:moveTo>
                  <a:pt x="927855" y="0"/>
                </a:moveTo>
                <a:cubicBezTo>
                  <a:pt x="927855" y="0"/>
                  <a:pt x="927855" y="0"/>
                  <a:pt x="4832388" y="0"/>
                </a:cubicBezTo>
                <a:cubicBezTo>
                  <a:pt x="5554018" y="0"/>
                  <a:pt x="6005036" y="770822"/>
                  <a:pt x="5644221" y="1387480"/>
                </a:cubicBezTo>
                <a:cubicBezTo>
                  <a:pt x="5644221" y="1387480"/>
                  <a:pt x="5644221" y="1387480"/>
                  <a:pt x="3698398" y="4766252"/>
                </a:cubicBezTo>
                <a:cubicBezTo>
                  <a:pt x="3337583" y="5382910"/>
                  <a:pt x="2435546" y="5382910"/>
                  <a:pt x="2074731" y="4766252"/>
                </a:cubicBezTo>
                <a:cubicBezTo>
                  <a:pt x="2074731" y="4766252"/>
                  <a:pt x="2074731" y="4766252"/>
                  <a:pt x="128908" y="1387480"/>
                </a:cubicBezTo>
                <a:cubicBezTo>
                  <a:pt x="-231907" y="770822"/>
                  <a:pt x="206226" y="0"/>
                  <a:pt x="927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xmlns="" id="{1C574305-806F-454D-97ED-9E9F987173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3245" y="971095"/>
            <a:ext cx="2287355" cy="2072355"/>
          </a:xfrm>
          <a:custGeom>
            <a:avLst/>
            <a:gdLst>
              <a:gd name="connsiteX0" fmla="*/ 927855 w 5771210"/>
              <a:gd name="connsiteY0" fmla="*/ 0 h 5228745"/>
              <a:gd name="connsiteX1" fmla="*/ 4832388 w 5771210"/>
              <a:gd name="connsiteY1" fmla="*/ 0 h 5228745"/>
              <a:gd name="connsiteX2" fmla="*/ 5644221 w 5771210"/>
              <a:gd name="connsiteY2" fmla="*/ 1387480 h 5228745"/>
              <a:gd name="connsiteX3" fmla="*/ 3698398 w 5771210"/>
              <a:gd name="connsiteY3" fmla="*/ 4766252 h 5228745"/>
              <a:gd name="connsiteX4" fmla="*/ 2074731 w 5771210"/>
              <a:gd name="connsiteY4" fmla="*/ 4766252 h 5228745"/>
              <a:gd name="connsiteX5" fmla="*/ 128908 w 5771210"/>
              <a:gd name="connsiteY5" fmla="*/ 1387480 h 5228745"/>
              <a:gd name="connsiteX6" fmla="*/ 927855 w 5771210"/>
              <a:gd name="connsiteY6" fmla="*/ 0 h 522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1210" h="5228745">
                <a:moveTo>
                  <a:pt x="927855" y="0"/>
                </a:moveTo>
                <a:cubicBezTo>
                  <a:pt x="927855" y="0"/>
                  <a:pt x="927855" y="0"/>
                  <a:pt x="4832388" y="0"/>
                </a:cubicBezTo>
                <a:cubicBezTo>
                  <a:pt x="5554018" y="0"/>
                  <a:pt x="6005036" y="770822"/>
                  <a:pt x="5644221" y="1387480"/>
                </a:cubicBezTo>
                <a:cubicBezTo>
                  <a:pt x="5644221" y="1387480"/>
                  <a:pt x="5644221" y="1387480"/>
                  <a:pt x="3698398" y="4766252"/>
                </a:cubicBezTo>
                <a:cubicBezTo>
                  <a:pt x="3337583" y="5382910"/>
                  <a:pt x="2435546" y="5382910"/>
                  <a:pt x="2074731" y="4766252"/>
                </a:cubicBezTo>
                <a:cubicBezTo>
                  <a:pt x="2074731" y="4766252"/>
                  <a:pt x="2074731" y="4766252"/>
                  <a:pt x="128908" y="1387480"/>
                </a:cubicBezTo>
                <a:cubicBezTo>
                  <a:pt x="-231907" y="770822"/>
                  <a:pt x="206226" y="0"/>
                  <a:pt x="927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864B42D5-2DC0-4460-A182-588E72012D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3245" y="3766081"/>
            <a:ext cx="2287355" cy="2072355"/>
          </a:xfrm>
          <a:custGeom>
            <a:avLst/>
            <a:gdLst>
              <a:gd name="connsiteX0" fmla="*/ 927855 w 5771210"/>
              <a:gd name="connsiteY0" fmla="*/ 0 h 5228745"/>
              <a:gd name="connsiteX1" fmla="*/ 4832388 w 5771210"/>
              <a:gd name="connsiteY1" fmla="*/ 0 h 5228745"/>
              <a:gd name="connsiteX2" fmla="*/ 5644221 w 5771210"/>
              <a:gd name="connsiteY2" fmla="*/ 1387480 h 5228745"/>
              <a:gd name="connsiteX3" fmla="*/ 3698398 w 5771210"/>
              <a:gd name="connsiteY3" fmla="*/ 4766252 h 5228745"/>
              <a:gd name="connsiteX4" fmla="*/ 2074731 w 5771210"/>
              <a:gd name="connsiteY4" fmla="*/ 4766252 h 5228745"/>
              <a:gd name="connsiteX5" fmla="*/ 128908 w 5771210"/>
              <a:gd name="connsiteY5" fmla="*/ 1387480 h 5228745"/>
              <a:gd name="connsiteX6" fmla="*/ 927855 w 5771210"/>
              <a:gd name="connsiteY6" fmla="*/ 0 h 522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1210" h="5228745">
                <a:moveTo>
                  <a:pt x="927855" y="0"/>
                </a:moveTo>
                <a:cubicBezTo>
                  <a:pt x="927855" y="0"/>
                  <a:pt x="927855" y="0"/>
                  <a:pt x="4832388" y="0"/>
                </a:cubicBezTo>
                <a:cubicBezTo>
                  <a:pt x="5554018" y="0"/>
                  <a:pt x="6005036" y="770822"/>
                  <a:pt x="5644221" y="1387480"/>
                </a:cubicBezTo>
                <a:cubicBezTo>
                  <a:pt x="5644221" y="1387480"/>
                  <a:pt x="5644221" y="1387480"/>
                  <a:pt x="3698398" y="4766252"/>
                </a:cubicBezTo>
                <a:cubicBezTo>
                  <a:pt x="3337583" y="5382910"/>
                  <a:pt x="2435546" y="5382910"/>
                  <a:pt x="2074731" y="4766252"/>
                </a:cubicBezTo>
                <a:cubicBezTo>
                  <a:pt x="2074731" y="4766252"/>
                  <a:pt x="2074731" y="4766252"/>
                  <a:pt x="128908" y="1387480"/>
                </a:cubicBezTo>
                <a:cubicBezTo>
                  <a:pt x="-231907" y="770822"/>
                  <a:pt x="206226" y="0"/>
                  <a:pt x="927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xmlns="" id="{DAAC18CA-0D69-4493-9437-048E04C402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1" y="3766080"/>
            <a:ext cx="2287355" cy="2072355"/>
          </a:xfrm>
          <a:custGeom>
            <a:avLst/>
            <a:gdLst>
              <a:gd name="connsiteX0" fmla="*/ 927855 w 5771210"/>
              <a:gd name="connsiteY0" fmla="*/ 0 h 5228745"/>
              <a:gd name="connsiteX1" fmla="*/ 4832388 w 5771210"/>
              <a:gd name="connsiteY1" fmla="*/ 0 h 5228745"/>
              <a:gd name="connsiteX2" fmla="*/ 5644221 w 5771210"/>
              <a:gd name="connsiteY2" fmla="*/ 1387480 h 5228745"/>
              <a:gd name="connsiteX3" fmla="*/ 3698398 w 5771210"/>
              <a:gd name="connsiteY3" fmla="*/ 4766252 h 5228745"/>
              <a:gd name="connsiteX4" fmla="*/ 2074731 w 5771210"/>
              <a:gd name="connsiteY4" fmla="*/ 4766252 h 5228745"/>
              <a:gd name="connsiteX5" fmla="*/ 128908 w 5771210"/>
              <a:gd name="connsiteY5" fmla="*/ 1387480 h 5228745"/>
              <a:gd name="connsiteX6" fmla="*/ 927855 w 5771210"/>
              <a:gd name="connsiteY6" fmla="*/ 0 h 522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1210" h="5228745">
                <a:moveTo>
                  <a:pt x="927855" y="0"/>
                </a:moveTo>
                <a:cubicBezTo>
                  <a:pt x="927855" y="0"/>
                  <a:pt x="927855" y="0"/>
                  <a:pt x="4832388" y="0"/>
                </a:cubicBezTo>
                <a:cubicBezTo>
                  <a:pt x="5554018" y="0"/>
                  <a:pt x="6005036" y="770822"/>
                  <a:pt x="5644221" y="1387480"/>
                </a:cubicBezTo>
                <a:cubicBezTo>
                  <a:pt x="5644221" y="1387480"/>
                  <a:pt x="5644221" y="1387480"/>
                  <a:pt x="3698398" y="4766252"/>
                </a:cubicBezTo>
                <a:cubicBezTo>
                  <a:pt x="3337583" y="5382910"/>
                  <a:pt x="2435546" y="5382910"/>
                  <a:pt x="2074731" y="4766252"/>
                </a:cubicBezTo>
                <a:cubicBezTo>
                  <a:pt x="2074731" y="4766252"/>
                  <a:pt x="2074731" y="4766252"/>
                  <a:pt x="128908" y="1387480"/>
                </a:cubicBezTo>
                <a:cubicBezTo>
                  <a:pt x="-231907" y="770822"/>
                  <a:pt x="206226" y="0"/>
                  <a:pt x="927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78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CCD273E-D3EF-4A03-8646-593095C33E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77259" cy="6858000"/>
          </a:xfrm>
          <a:custGeom>
            <a:avLst/>
            <a:gdLst>
              <a:gd name="connsiteX0" fmla="*/ 0 w 7877259"/>
              <a:gd name="connsiteY0" fmla="*/ 0 h 6858000"/>
              <a:gd name="connsiteX1" fmla="*/ 3720282 w 7877259"/>
              <a:gd name="connsiteY1" fmla="*/ 0 h 6858000"/>
              <a:gd name="connsiteX2" fmla="*/ 3999313 w 7877259"/>
              <a:gd name="connsiteY2" fmla="*/ 499657 h 6858000"/>
              <a:gd name="connsiteX3" fmla="*/ 4102737 w 7877259"/>
              <a:gd name="connsiteY3" fmla="*/ 499657 h 6858000"/>
              <a:gd name="connsiteX4" fmla="*/ 6768541 w 7877259"/>
              <a:gd name="connsiteY4" fmla="*/ 499657 h 6858000"/>
              <a:gd name="connsiteX5" fmla="*/ 7727289 w 7877259"/>
              <a:gd name="connsiteY5" fmla="*/ 2138224 h 6858000"/>
              <a:gd name="connsiteX6" fmla="*/ 5429338 w 7877259"/>
              <a:gd name="connsiteY6" fmla="*/ 6128439 h 6858000"/>
              <a:gd name="connsiteX7" fmla="*/ 4470590 w 7877259"/>
              <a:gd name="connsiteY7" fmla="*/ 6674628 h 6858000"/>
              <a:gd name="connsiteX8" fmla="*/ 4457699 w 7877259"/>
              <a:gd name="connsiteY8" fmla="*/ 6673839 h 6858000"/>
              <a:gd name="connsiteX9" fmla="*/ 4457699 w 7877259"/>
              <a:gd name="connsiteY9" fmla="*/ 6856690 h 6858000"/>
              <a:gd name="connsiteX10" fmla="*/ 3695699 w 7877259"/>
              <a:gd name="connsiteY10" fmla="*/ 6856690 h 6858000"/>
              <a:gd name="connsiteX11" fmla="*/ 3695699 w 7877259"/>
              <a:gd name="connsiteY11" fmla="*/ 6858000 h 6858000"/>
              <a:gd name="connsiteX12" fmla="*/ 0 w 787725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7259" h="6858000">
                <a:moveTo>
                  <a:pt x="0" y="0"/>
                </a:moveTo>
                <a:lnTo>
                  <a:pt x="3720282" y="0"/>
                </a:lnTo>
                <a:lnTo>
                  <a:pt x="3999313" y="499657"/>
                </a:lnTo>
                <a:lnTo>
                  <a:pt x="4102737" y="499657"/>
                </a:lnTo>
                <a:cubicBezTo>
                  <a:pt x="4751176" y="499657"/>
                  <a:pt x="5615762" y="499657"/>
                  <a:pt x="6768541" y="499657"/>
                </a:cubicBezTo>
                <a:cubicBezTo>
                  <a:pt x="7620762" y="499657"/>
                  <a:pt x="8153399" y="1409972"/>
                  <a:pt x="7727289" y="2138224"/>
                </a:cubicBezTo>
                <a:cubicBezTo>
                  <a:pt x="7727289" y="2138224"/>
                  <a:pt x="7727289" y="2138224"/>
                  <a:pt x="5429338" y="6128439"/>
                </a:cubicBezTo>
                <a:cubicBezTo>
                  <a:pt x="5216283" y="6492565"/>
                  <a:pt x="4843436" y="6674628"/>
                  <a:pt x="4470590" y="6674628"/>
                </a:cubicBezTo>
                <a:lnTo>
                  <a:pt x="4457699" y="6673839"/>
                </a:lnTo>
                <a:lnTo>
                  <a:pt x="4457699" y="6856690"/>
                </a:lnTo>
                <a:lnTo>
                  <a:pt x="3695699" y="6856690"/>
                </a:lnTo>
                <a:lnTo>
                  <a:pt x="3695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68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863E482-3699-409D-BEE2-56599C518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9249" y="-568527"/>
            <a:ext cx="7644057" cy="8437103"/>
          </a:xfrm>
          <a:custGeom>
            <a:avLst/>
            <a:gdLst>
              <a:gd name="connsiteX0" fmla="*/ 6312921 w 7644057"/>
              <a:gd name="connsiteY0" fmla="*/ 67 h 8437103"/>
              <a:gd name="connsiteX1" fmla="*/ 7644057 w 7644057"/>
              <a:gd name="connsiteY1" fmla="*/ 1356459 h 8437103"/>
              <a:gd name="connsiteX2" fmla="*/ 7644057 w 7644057"/>
              <a:gd name="connsiteY2" fmla="*/ 7064611 h 8437103"/>
              <a:gd name="connsiteX3" fmla="*/ 5615659 w 7644057"/>
              <a:gd name="connsiteY3" fmla="*/ 8251453 h 8437103"/>
              <a:gd name="connsiteX4" fmla="*/ 676133 w 7644057"/>
              <a:gd name="connsiteY4" fmla="*/ 5406797 h 8437103"/>
              <a:gd name="connsiteX5" fmla="*/ 676133 w 7644057"/>
              <a:gd name="connsiteY5" fmla="*/ 3033110 h 8437103"/>
              <a:gd name="connsiteX6" fmla="*/ 5615659 w 7644057"/>
              <a:gd name="connsiteY6" fmla="*/ 188454 h 8437103"/>
              <a:gd name="connsiteX7" fmla="*/ 6312921 w 7644057"/>
              <a:gd name="connsiteY7" fmla="*/ 67 h 84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4057" h="8437103">
                <a:moveTo>
                  <a:pt x="6312921" y="67"/>
                </a:moveTo>
                <a:cubicBezTo>
                  <a:pt x="7010183" y="7131"/>
                  <a:pt x="7644057" y="565231"/>
                  <a:pt x="7644057" y="1356459"/>
                </a:cubicBezTo>
                <a:cubicBezTo>
                  <a:pt x="7644057" y="1356459"/>
                  <a:pt x="7644057" y="1356459"/>
                  <a:pt x="7644057" y="7064611"/>
                </a:cubicBezTo>
                <a:cubicBezTo>
                  <a:pt x="7644057" y="8119583"/>
                  <a:pt x="6517170" y="8778939"/>
                  <a:pt x="5615659" y="8251453"/>
                </a:cubicBezTo>
                <a:cubicBezTo>
                  <a:pt x="5615659" y="8251453"/>
                  <a:pt x="5615659" y="8251453"/>
                  <a:pt x="676133" y="5406797"/>
                </a:cubicBezTo>
                <a:cubicBezTo>
                  <a:pt x="-225378" y="4879311"/>
                  <a:pt x="-225378" y="3560597"/>
                  <a:pt x="676133" y="3033110"/>
                </a:cubicBezTo>
                <a:cubicBezTo>
                  <a:pt x="676133" y="3033110"/>
                  <a:pt x="676133" y="3033110"/>
                  <a:pt x="5615659" y="188454"/>
                </a:cubicBezTo>
                <a:cubicBezTo>
                  <a:pt x="5841037" y="56583"/>
                  <a:pt x="6080500" y="-2288"/>
                  <a:pt x="6312921" y="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46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0F08865-B1D6-4B39-90DF-D83456D8E5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35067" y="574962"/>
            <a:ext cx="6119831" cy="5544596"/>
          </a:xfrm>
          <a:custGeom>
            <a:avLst/>
            <a:gdLst>
              <a:gd name="connsiteX0" fmla="*/ 983904 w 6119831"/>
              <a:gd name="connsiteY0" fmla="*/ 0 h 5544596"/>
              <a:gd name="connsiteX1" fmla="*/ 5124297 w 6119831"/>
              <a:gd name="connsiteY1" fmla="*/ 0 h 5544596"/>
              <a:gd name="connsiteX2" fmla="*/ 5985171 w 6119831"/>
              <a:gd name="connsiteY2" fmla="*/ 1471294 h 5544596"/>
              <a:gd name="connsiteX3" fmla="*/ 3921807 w 6119831"/>
              <a:gd name="connsiteY3" fmla="*/ 5054165 h 5544596"/>
              <a:gd name="connsiteX4" fmla="*/ 2200059 w 6119831"/>
              <a:gd name="connsiteY4" fmla="*/ 5054165 h 5544596"/>
              <a:gd name="connsiteX5" fmla="*/ 136695 w 6119831"/>
              <a:gd name="connsiteY5" fmla="*/ 1471294 h 5544596"/>
              <a:gd name="connsiteX6" fmla="*/ 983904 w 6119831"/>
              <a:gd name="connsiteY6" fmla="*/ 0 h 554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831" h="5544596">
                <a:moveTo>
                  <a:pt x="983904" y="0"/>
                </a:moveTo>
                <a:cubicBezTo>
                  <a:pt x="983904" y="0"/>
                  <a:pt x="983904" y="0"/>
                  <a:pt x="5124297" y="0"/>
                </a:cubicBezTo>
                <a:cubicBezTo>
                  <a:pt x="5889518" y="0"/>
                  <a:pt x="6367781" y="817385"/>
                  <a:pt x="5985171" y="1471294"/>
                </a:cubicBezTo>
                <a:cubicBezTo>
                  <a:pt x="5985171" y="1471294"/>
                  <a:pt x="5985171" y="1471294"/>
                  <a:pt x="3921807" y="5054165"/>
                </a:cubicBezTo>
                <a:cubicBezTo>
                  <a:pt x="3539196" y="5708073"/>
                  <a:pt x="2582670" y="5708073"/>
                  <a:pt x="2200059" y="5054165"/>
                </a:cubicBezTo>
                <a:cubicBezTo>
                  <a:pt x="2200059" y="5054165"/>
                  <a:pt x="2200059" y="5054165"/>
                  <a:pt x="136695" y="1471294"/>
                </a:cubicBezTo>
                <a:cubicBezTo>
                  <a:pt x="-245915" y="817385"/>
                  <a:pt x="218684" y="0"/>
                  <a:pt x="9839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16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40C46AA-DA1E-4E48-8EAC-1FF5114ADD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8195" y="808461"/>
            <a:ext cx="5948090" cy="5388998"/>
          </a:xfrm>
          <a:custGeom>
            <a:avLst/>
            <a:gdLst>
              <a:gd name="connsiteX0" fmla="*/ 956293 w 5948090"/>
              <a:gd name="connsiteY0" fmla="*/ 0 h 5388998"/>
              <a:gd name="connsiteX1" fmla="*/ 4980494 w 5948090"/>
              <a:gd name="connsiteY1" fmla="*/ 0 h 5388998"/>
              <a:gd name="connsiteX2" fmla="*/ 5817209 w 5948090"/>
              <a:gd name="connsiteY2" fmla="*/ 1430005 h 5388998"/>
              <a:gd name="connsiteX3" fmla="*/ 3811749 w 5948090"/>
              <a:gd name="connsiteY3" fmla="*/ 4912331 h 5388998"/>
              <a:gd name="connsiteX4" fmla="*/ 2138319 w 5948090"/>
              <a:gd name="connsiteY4" fmla="*/ 4912331 h 5388998"/>
              <a:gd name="connsiteX5" fmla="*/ 132860 w 5948090"/>
              <a:gd name="connsiteY5" fmla="*/ 1430005 h 5388998"/>
              <a:gd name="connsiteX6" fmla="*/ 956293 w 5948090"/>
              <a:gd name="connsiteY6" fmla="*/ 0 h 538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090" h="5388998">
                <a:moveTo>
                  <a:pt x="956293" y="0"/>
                </a:moveTo>
                <a:cubicBezTo>
                  <a:pt x="956293" y="0"/>
                  <a:pt x="956293" y="0"/>
                  <a:pt x="4980494" y="0"/>
                </a:cubicBezTo>
                <a:cubicBezTo>
                  <a:pt x="5724241" y="0"/>
                  <a:pt x="6189082" y="794447"/>
                  <a:pt x="5817209" y="1430005"/>
                </a:cubicBezTo>
                <a:cubicBezTo>
                  <a:pt x="5817209" y="1430005"/>
                  <a:pt x="5817209" y="1430005"/>
                  <a:pt x="3811749" y="4912331"/>
                </a:cubicBezTo>
                <a:cubicBezTo>
                  <a:pt x="3439876" y="5547888"/>
                  <a:pt x="2510192" y="5547888"/>
                  <a:pt x="2138319" y="4912331"/>
                </a:cubicBezTo>
                <a:cubicBezTo>
                  <a:pt x="2138319" y="4912331"/>
                  <a:pt x="2138319" y="4912331"/>
                  <a:pt x="132860" y="1430005"/>
                </a:cubicBezTo>
                <a:cubicBezTo>
                  <a:pt x="-239014" y="794447"/>
                  <a:pt x="212547" y="0"/>
                  <a:pt x="956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61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87BA436-F5FC-45B0-8D08-B5EF2D5E13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3601" y="538327"/>
            <a:ext cx="11018399" cy="5646930"/>
          </a:xfrm>
          <a:custGeom>
            <a:avLst/>
            <a:gdLst>
              <a:gd name="connsiteX0" fmla="*/ 1002064 w 11018399"/>
              <a:gd name="connsiteY0" fmla="*/ 0 h 5646930"/>
              <a:gd name="connsiteX1" fmla="*/ 4476609 w 11018399"/>
              <a:gd name="connsiteY1" fmla="*/ 0 h 5646930"/>
              <a:gd name="connsiteX2" fmla="*/ 4534270 w 11018399"/>
              <a:gd name="connsiteY2" fmla="*/ 0 h 5646930"/>
              <a:gd name="connsiteX3" fmla="*/ 4835774 w 11018399"/>
              <a:gd name="connsiteY3" fmla="*/ 0 h 5646930"/>
              <a:gd name="connsiteX4" fmla="*/ 5218874 w 11018399"/>
              <a:gd name="connsiteY4" fmla="*/ 0 h 5646930"/>
              <a:gd name="connsiteX5" fmla="*/ 11018399 w 11018399"/>
              <a:gd name="connsiteY5" fmla="*/ 0 h 5646930"/>
              <a:gd name="connsiteX6" fmla="*/ 11018399 w 11018399"/>
              <a:gd name="connsiteY6" fmla="*/ 4132263 h 5646930"/>
              <a:gd name="connsiteX7" fmla="*/ 4578832 w 11018399"/>
              <a:gd name="connsiteY7" fmla="*/ 4132263 h 5646930"/>
              <a:gd name="connsiteX8" fmla="*/ 4531544 w 11018399"/>
              <a:gd name="connsiteY8" fmla="*/ 4214374 h 5646930"/>
              <a:gd name="connsiteX9" fmla="*/ 3994190 w 11018399"/>
              <a:gd name="connsiteY9" fmla="*/ 5147448 h 5646930"/>
              <a:gd name="connsiteX10" fmla="*/ 2240665 w 11018399"/>
              <a:gd name="connsiteY10" fmla="*/ 5147448 h 5646930"/>
              <a:gd name="connsiteX11" fmla="*/ 139218 w 11018399"/>
              <a:gd name="connsiteY11" fmla="*/ 1498448 h 5646930"/>
              <a:gd name="connsiteX12" fmla="*/ 1002064 w 11018399"/>
              <a:gd name="connsiteY12" fmla="*/ 0 h 564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18399" h="5646930">
                <a:moveTo>
                  <a:pt x="1002064" y="0"/>
                </a:moveTo>
                <a:cubicBezTo>
                  <a:pt x="1002064" y="0"/>
                  <a:pt x="1002064" y="0"/>
                  <a:pt x="4476609" y="0"/>
                </a:cubicBezTo>
                <a:lnTo>
                  <a:pt x="4534270" y="0"/>
                </a:lnTo>
                <a:lnTo>
                  <a:pt x="4835774" y="0"/>
                </a:lnTo>
                <a:cubicBezTo>
                  <a:pt x="4959442" y="0"/>
                  <a:pt x="5087099" y="0"/>
                  <a:pt x="5218874" y="0"/>
                </a:cubicBezTo>
                <a:lnTo>
                  <a:pt x="11018399" y="0"/>
                </a:lnTo>
                <a:lnTo>
                  <a:pt x="11018399" y="4132263"/>
                </a:lnTo>
                <a:lnTo>
                  <a:pt x="4578832" y="4132263"/>
                </a:lnTo>
                <a:lnTo>
                  <a:pt x="4531544" y="4214374"/>
                </a:lnTo>
                <a:cubicBezTo>
                  <a:pt x="4369742" y="4495332"/>
                  <a:pt x="4191201" y="4805354"/>
                  <a:pt x="3994190" y="5147448"/>
                </a:cubicBezTo>
                <a:cubicBezTo>
                  <a:pt x="3604518" y="5813425"/>
                  <a:pt x="2630337" y="5813425"/>
                  <a:pt x="2240665" y="5147448"/>
                </a:cubicBezTo>
                <a:cubicBezTo>
                  <a:pt x="2240665" y="5147448"/>
                  <a:pt x="2240665" y="5147448"/>
                  <a:pt x="139218" y="1498448"/>
                </a:cubicBezTo>
                <a:cubicBezTo>
                  <a:pt x="-250454" y="832471"/>
                  <a:pt x="222719" y="0"/>
                  <a:pt x="10020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16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5DC9D0F1-6798-4604-B3B8-65FD585438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3601" y="538327"/>
            <a:ext cx="9405586" cy="5646930"/>
          </a:xfrm>
          <a:custGeom>
            <a:avLst/>
            <a:gdLst>
              <a:gd name="connsiteX0" fmla="*/ 1002064 w 9405586"/>
              <a:gd name="connsiteY0" fmla="*/ 0 h 5646930"/>
              <a:gd name="connsiteX1" fmla="*/ 4476610 w 9405586"/>
              <a:gd name="connsiteY1" fmla="*/ 0 h 5646930"/>
              <a:gd name="connsiteX2" fmla="*/ 4534270 w 9405586"/>
              <a:gd name="connsiteY2" fmla="*/ 0 h 5646930"/>
              <a:gd name="connsiteX3" fmla="*/ 4835774 w 9405586"/>
              <a:gd name="connsiteY3" fmla="*/ 0 h 5646930"/>
              <a:gd name="connsiteX4" fmla="*/ 5218874 w 9405586"/>
              <a:gd name="connsiteY4" fmla="*/ 0 h 5646930"/>
              <a:gd name="connsiteX5" fmla="*/ 7054222 w 9405586"/>
              <a:gd name="connsiteY5" fmla="*/ 0 h 5646930"/>
              <a:gd name="connsiteX6" fmla="*/ 9405586 w 9405586"/>
              <a:gd name="connsiteY6" fmla="*/ 4132263 h 5646930"/>
              <a:gd name="connsiteX7" fmla="*/ 4578832 w 9405586"/>
              <a:gd name="connsiteY7" fmla="*/ 4132263 h 5646930"/>
              <a:gd name="connsiteX8" fmla="*/ 4531544 w 9405586"/>
              <a:gd name="connsiteY8" fmla="*/ 4214374 h 5646930"/>
              <a:gd name="connsiteX9" fmla="*/ 3994190 w 9405586"/>
              <a:gd name="connsiteY9" fmla="*/ 5147448 h 5646930"/>
              <a:gd name="connsiteX10" fmla="*/ 2240665 w 9405586"/>
              <a:gd name="connsiteY10" fmla="*/ 5147448 h 5646930"/>
              <a:gd name="connsiteX11" fmla="*/ 139218 w 9405586"/>
              <a:gd name="connsiteY11" fmla="*/ 1498448 h 5646930"/>
              <a:gd name="connsiteX12" fmla="*/ 1002064 w 9405586"/>
              <a:gd name="connsiteY12" fmla="*/ 0 h 564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05586" h="5646930">
                <a:moveTo>
                  <a:pt x="1002064" y="0"/>
                </a:moveTo>
                <a:cubicBezTo>
                  <a:pt x="1002064" y="0"/>
                  <a:pt x="1002064" y="0"/>
                  <a:pt x="4476610" y="0"/>
                </a:cubicBezTo>
                <a:lnTo>
                  <a:pt x="4534270" y="0"/>
                </a:lnTo>
                <a:lnTo>
                  <a:pt x="4835774" y="0"/>
                </a:lnTo>
                <a:cubicBezTo>
                  <a:pt x="4959442" y="0"/>
                  <a:pt x="5087099" y="0"/>
                  <a:pt x="5218874" y="0"/>
                </a:cubicBezTo>
                <a:lnTo>
                  <a:pt x="7054222" y="0"/>
                </a:lnTo>
                <a:lnTo>
                  <a:pt x="9405586" y="4132263"/>
                </a:lnTo>
                <a:lnTo>
                  <a:pt x="4578832" y="4132263"/>
                </a:lnTo>
                <a:lnTo>
                  <a:pt x="4531544" y="4214374"/>
                </a:lnTo>
                <a:cubicBezTo>
                  <a:pt x="4369742" y="4495332"/>
                  <a:pt x="4191201" y="4805354"/>
                  <a:pt x="3994190" y="5147448"/>
                </a:cubicBezTo>
                <a:cubicBezTo>
                  <a:pt x="3604519" y="5813425"/>
                  <a:pt x="2630337" y="5813425"/>
                  <a:pt x="2240665" y="5147448"/>
                </a:cubicBezTo>
                <a:cubicBezTo>
                  <a:pt x="2240665" y="5147448"/>
                  <a:pt x="2240665" y="5147448"/>
                  <a:pt x="139218" y="1498448"/>
                </a:cubicBezTo>
                <a:cubicBezTo>
                  <a:pt x="-250454" y="832471"/>
                  <a:pt x="222719" y="0"/>
                  <a:pt x="10020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774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AF103-66F2-4638-8E70-92BDED37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8DB8B5-7670-48A2-B2F6-3DF93F95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259C4E-4175-4D96-9451-B668A1D99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D28A85-EE6E-4305-9D8C-2F0A71BB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E09EAC-0145-474E-840F-8DA387C5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0C8B23-CBF7-4E48-8CC1-8535D7D1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56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3265C4-8163-4ABA-A4BE-5238B691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9C6A58-D185-4CFB-BAA3-8E20E6992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928696-6D35-48A9-BCA6-40C3B2F44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BF9BFF-53C8-417C-A961-B729A2E9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C95FFC-9DC3-4867-B8DE-5D9B3B8D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475ACA-713C-4EA1-85C8-B9D0170D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10D03-9F98-4DA8-AFEB-976C660F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BB4529D-2DA3-4193-90F0-D8C682DB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61D951-3D98-4BE1-A08D-D64B38D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617AD4-6EFF-4507-8FBF-EBF4DA1B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7DB0F1-A65E-4C5B-A9E5-58F062F2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A68E6-255A-404E-B4D6-0FBA06F6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B05B67-FC53-47D5-A0B8-500A4A62E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B8FEDD-4F08-4700-A4B0-3811C19F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B1B36A-53AB-4CB7-87ED-E33F7180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A09BD6-4D2B-45DE-8EC3-C93E1520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42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6145FEB-CD2B-4481-BA68-7BB769199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6DB0D28-DDB9-478F-BC95-B77C4B8BA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A37C46-DD86-4209-B216-DB80EA8C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9D2D77-C559-42B7-AB38-980C2F30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2AEE4C-8B95-434F-9F76-47729293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362040-9D2F-44AC-8200-7E1CF809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9A1193-A59C-40CC-9D42-462E21417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455F0F-9EF3-46AE-8B8E-96AF26912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7621210-4FCB-44EE-92E8-5B1A097A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75BCA6-5C59-4659-BB0E-0CB08A5F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D6071E-2E53-4E92-AF34-C4DD44A0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D4268-DFDE-474A-B4F9-288AE722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13E8C3-93E3-4A4F-AE37-2B9AEB56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455CD34-5907-4B4C-A4A3-050A5AD7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F06B0FA-DB1D-460B-8CAF-2203F34D2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283E4B5-A0C1-4544-B502-1FCC67C0E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FD70CD7-8858-40B8-A94C-7C991FB8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7288C5D-ADF3-4F65-B710-F621E457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ED0126-DF14-4E39-8607-3EF73DB1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41660-D177-4CF4-AC87-31060EB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A629B3-F33F-43E5-B81C-73061211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F0E448-B73E-4CCC-BB90-7257BA91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ED09B4-B335-4958-B74F-CF54783D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0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41660-D177-4CF4-AC87-31060EB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A629B3-F33F-43E5-B81C-73061211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F0E448-B73E-4CCC-BB90-7257BA91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ED09B4-B335-4958-B74F-CF54783D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026FB8-F8BD-4A04-AAFD-E6256DC68538}"/>
              </a:ext>
            </a:extLst>
          </p:cNvPr>
          <p:cNvSpPr/>
          <p:nvPr userDrawn="1"/>
        </p:nvSpPr>
        <p:spPr>
          <a:xfrm>
            <a:off x="0" y="-3886"/>
            <a:ext cx="12192000" cy="6877927"/>
          </a:xfrm>
          <a:prstGeom prst="rect">
            <a:avLst/>
          </a:prstGeom>
          <a:gradFill>
            <a:gsLst>
              <a:gs pos="4000">
                <a:srgbClr val="523089"/>
              </a:gs>
              <a:gs pos="85000">
                <a:srgbClr val="65AD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E2D9CFBA-48DE-46E5-9895-1E4291D1F7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63" y="890588"/>
            <a:ext cx="6400800" cy="5124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2581CD-4CC7-4511-8C10-4ED94F96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064828-85CC-42F6-AC5D-8D032E88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51E507-8714-44F6-9B8C-905D76E2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5513B47-7DF9-42B9-97BA-CB676B4BCE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26571" y="-1767776"/>
            <a:ext cx="14625349" cy="9480952"/>
          </a:xfrm>
          <a:custGeom>
            <a:avLst/>
            <a:gdLst>
              <a:gd name="connsiteX0" fmla="*/ 898072 w 14625349"/>
              <a:gd name="connsiteY0" fmla="*/ 0 h 9480952"/>
              <a:gd name="connsiteX1" fmla="*/ 14625349 w 14625349"/>
              <a:gd name="connsiteY1" fmla="*/ 7925447 h 9480952"/>
              <a:gd name="connsiteX2" fmla="*/ 13727277 w 14625349"/>
              <a:gd name="connsiteY2" fmla="*/ 9480952 h 9480952"/>
              <a:gd name="connsiteX3" fmla="*/ 0 w 14625349"/>
              <a:gd name="connsiteY3" fmla="*/ 1555505 h 948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5349" h="9480952">
                <a:moveTo>
                  <a:pt x="898072" y="0"/>
                </a:moveTo>
                <a:lnTo>
                  <a:pt x="14625349" y="7925447"/>
                </a:lnTo>
                <a:lnTo>
                  <a:pt x="13727277" y="9480952"/>
                </a:lnTo>
                <a:lnTo>
                  <a:pt x="0" y="15555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3606857-BA2C-48AF-A07A-810115B90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4903" y="-298205"/>
            <a:ext cx="14625349" cy="9480952"/>
          </a:xfrm>
          <a:custGeom>
            <a:avLst/>
            <a:gdLst>
              <a:gd name="connsiteX0" fmla="*/ 898072 w 14625349"/>
              <a:gd name="connsiteY0" fmla="*/ 0 h 9480952"/>
              <a:gd name="connsiteX1" fmla="*/ 14625349 w 14625349"/>
              <a:gd name="connsiteY1" fmla="*/ 7925447 h 9480952"/>
              <a:gd name="connsiteX2" fmla="*/ 13727277 w 14625349"/>
              <a:gd name="connsiteY2" fmla="*/ 9480952 h 9480952"/>
              <a:gd name="connsiteX3" fmla="*/ 0 w 14625349"/>
              <a:gd name="connsiteY3" fmla="*/ 1555505 h 948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5349" h="9480952">
                <a:moveTo>
                  <a:pt x="898072" y="0"/>
                </a:moveTo>
                <a:lnTo>
                  <a:pt x="14625349" y="7925447"/>
                </a:lnTo>
                <a:lnTo>
                  <a:pt x="13727277" y="9480952"/>
                </a:lnTo>
                <a:lnTo>
                  <a:pt x="0" y="15555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C130F6B0-6E3C-41FB-AB77-D308841752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5453063"/>
            <a:ext cx="925513" cy="5556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1CFB9D-9CCA-4F37-85E8-1B8F6F09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FC6AC9-3B32-4365-BBEB-46BC1649F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A4BC3C-147C-4FC6-A9E3-899C45C6D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4CD30-4CEC-4BF9-AFD5-6940EA4D0410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0862B7-04DC-4780-AB3E-0DBA2EC27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AC5468-8131-498D-8295-648D452D6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C873C-4420-4A57-B42C-A5D53864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4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8" r:id="rId7"/>
    <p:sldLayoutId id="2147483655" r:id="rId8"/>
    <p:sldLayoutId id="2147483677" r:id="rId9"/>
    <p:sldLayoutId id="2147483674" r:id="rId10"/>
    <p:sldLayoutId id="2147483673" r:id="rId11"/>
    <p:sldLayoutId id="2147483672" r:id="rId12"/>
    <p:sldLayoutId id="2147483671" r:id="rId13"/>
    <p:sldLayoutId id="2147483670" r:id="rId14"/>
    <p:sldLayoutId id="2147483669" r:id="rId15"/>
    <p:sldLayoutId id="2147483676" r:id="rId16"/>
    <p:sldLayoutId id="2147483667" r:id="rId17"/>
    <p:sldLayoutId id="2147483666" r:id="rId18"/>
    <p:sldLayoutId id="2147483662" r:id="rId19"/>
    <p:sldLayoutId id="2147483675" r:id="rId20"/>
    <p:sldLayoutId id="2147483665" r:id="rId21"/>
    <p:sldLayoutId id="2147483668" r:id="rId22"/>
    <p:sldLayoutId id="2147483663" r:id="rId23"/>
    <p:sldLayoutId id="2147483664" r:id="rId24"/>
    <p:sldLayoutId id="2147483660" r:id="rId25"/>
    <p:sldLayoutId id="2147483661" r:id="rId26"/>
    <p:sldLayoutId id="2147483656" r:id="rId27"/>
    <p:sldLayoutId id="2147483657" r:id="rId28"/>
    <p:sldLayoutId id="2147483658" r:id="rId29"/>
    <p:sldLayoutId id="214748365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2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E24A8A8-D6EE-49F8-973D-3264AC5DA3BB}"/>
              </a:ext>
            </a:extLst>
          </p:cNvPr>
          <p:cNvSpPr>
            <a:spLocks/>
          </p:cNvSpPr>
          <p:nvPr/>
        </p:nvSpPr>
        <p:spPr bwMode="auto">
          <a:xfrm rot="10800000">
            <a:off x="840847" y="502276"/>
            <a:ext cx="11375216" cy="6234447"/>
          </a:xfrm>
          <a:custGeom>
            <a:avLst/>
            <a:gdLst>
              <a:gd name="connsiteX0" fmla="*/ 10268529 w 11375216"/>
              <a:gd name="connsiteY0" fmla="*/ 6234447 h 6234447"/>
              <a:gd name="connsiteX1" fmla="*/ 8303825 w 11375216"/>
              <a:gd name="connsiteY1" fmla="*/ 6234447 h 6234447"/>
              <a:gd name="connsiteX2" fmla="*/ 8091055 w 11375216"/>
              <a:gd name="connsiteY2" fmla="*/ 6234447 h 6234447"/>
              <a:gd name="connsiteX3" fmla="*/ 8047862 w 11375216"/>
              <a:gd name="connsiteY3" fmla="*/ 6234447 h 6234447"/>
              <a:gd name="connsiteX4" fmla="*/ 5611453 w 11375216"/>
              <a:gd name="connsiteY4" fmla="*/ 6234447 h 6234447"/>
              <a:gd name="connsiteX5" fmla="*/ 0 w 11375216"/>
              <a:gd name="connsiteY5" fmla="*/ 6234447 h 6234447"/>
              <a:gd name="connsiteX6" fmla="*/ 0 w 11375216"/>
              <a:gd name="connsiteY6" fmla="*/ 1662447 h 6234447"/>
              <a:gd name="connsiteX7" fmla="*/ 6323973 w 11375216"/>
              <a:gd name="connsiteY7" fmla="*/ 1662447 h 6234447"/>
              <a:gd name="connsiteX8" fmla="*/ 6370546 w 11375216"/>
              <a:gd name="connsiteY8" fmla="*/ 1581603 h 6234447"/>
              <a:gd name="connsiteX9" fmla="*/ 6964004 w 11375216"/>
              <a:gd name="connsiteY9" fmla="*/ 551451 h 6234447"/>
              <a:gd name="connsiteX10" fmla="*/ 8900609 w 11375216"/>
              <a:gd name="connsiteY10" fmla="*/ 551451 h 6234447"/>
              <a:gd name="connsiteX11" fmla="*/ 11221462 w 11375216"/>
              <a:gd name="connsiteY11" fmla="*/ 4580097 h 6234447"/>
              <a:gd name="connsiteX12" fmla="*/ 10268529 w 11375216"/>
              <a:gd name="connsiteY12" fmla="*/ 6234447 h 623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75216" h="6234447">
                <a:moveTo>
                  <a:pt x="10268529" y="6234447"/>
                </a:moveTo>
                <a:cubicBezTo>
                  <a:pt x="10268529" y="6234447"/>
                  <a:pt x="10268529" y="6234447"/>
                  <a:pt x="8303825" y="6234447"/>
                </a:cubicBezTo>
                <a:lnTo>
                  <a:pt x="8091055" y="6234447"/>
                </a:lnTo>
                <a:lnTo>
                  <a:pt x="8047862" y="6234447"/>
                </a:lnTo>
                <a:cubicBezTo>
                  <a:pt x="7426075" y="6234447"/>
                  <a:pt x="6630189" y="6234447"/>
                  <a:pt x="5611453" y="6234447"/>
                </a:cubicBezTo>
                <a:lnTo>
                  <a:pt x="0" y="6234447"/>
                </a:lnTo>
                <a:lnTo>
                  <a:pt x="0" y="1662447"/>
                </a:lnTo>
                <a:lnTo>
                  <a:pt x="6323973" y="1662447"/>
                </a:lnTo>
                <a:lnTo>
                  <a:pt x="6370546" y="1581603"/>
                </a:lnTo>
                <a:cubicBezTo>
                  <a:pt x="6549242" y="1271414"/>
                  <a:pt x="6746424" y="929136"/>
                  <a:pt x="6964004" y="551451"/>
                </a:cubicBezTo>
                <a:cubicBezTo>
                  <a:pt x="7394361" y="-183816"/>
                  <a:pt x="8470252" y="-183816"/>
                  <a:pt x="8900609" y="551451"/>
                </a:cubicBezTo>
                <a:cubicBezTo>
                  <a:pt x="8900609" y="551451"/>
                  <a:pt x="8900609" y="551451"/>
                  <a:pt x="11221462" y="4580097"/>
                </a:cubicBezTo>
                <a:cubicBezTo>
                  <a:pt x="11651819" y="5315364"/>
                  <a:pt x="11129243" y="6234447"/>
                  <a:pt x="10268529" y="6234447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7F5753E-979F-458A-BE61-40EB9F55890D}"/>
              </a:ext>
            </a:extLst>
          </p:cNvPr>
          <p:cNvSpPr/>
          <p:nvPr/>
        </p:nvSpPr>
        <p:spPr>
          <a:xfrm>
            <a:off x="1173600" y="728827"/>
            <a:ext cx="11018399" cy="5646930"/>
          </a:xfrm>
          <a:custGeom>
            <a:avLst/>
            <a:gdLst>
              <a:gd name="connsiteX0" fmla="*/ 1002064 w 11018399"/>
              <a:gd name="connsiteY0" fmla="*/ 0 h 5646930"/>
              <a:gd name="connsiteX1" fmla="*/ 4476609 w 11018399"/>
              <a:gd name="connsiteY1" fmla="*/ 0 h 5646930"/>
              <a:gd name="connsiteX2" fmla="*/ 4534270 w 11018399"/>
              <a:gd name="connsiteY2" fmla="*/ 0 h 5646930"/>
              <a:gd name="connsiteX3" fmla="*/ 4835774 w 11018399"/>
              <a:gd name="connsiteY3" fmla="*/ 0 h 5646930"/>
              <a:gd name="connsiteX4" fmla="*/ 5218874 w 11018399"/>
              <a:gd name="connsiteY4" fmla="*/ 0 h 5646930"/>
              <a:gd name="connsiteX5" fmla="*/ 11018399 w 11018399"/>
              <a:gd name="connsiteY5" fmla="*/ 0 h 5646930"/>
              <a:gd name="connsiteX6" fmla="*/ 11018399 w 11018399"/>
              <a:gd name="connsiteY6" fmla="*/ 4132263 h 5646930"/>
              <a:gd name="connsiteX7" fmla="*/ 4578832 w 11018399"/>
              <a:gd name="connsiteY7" fmla="*/ 4132263 h 5646930"/>
              <a:gd name="connsiteX8" fmla="*/ 4531544 w 11018399"/>
              <a:gd name="connsiteY8" fmla="*/ 4214374 h 5646930"/>
              <a:gd name="connsiteX9" fmla="*/ 3994190 w 11018399"/>
              <a:gd name="connsiteY9" fmla="*/ 5147448 h 5646930"/>
              <a:gd name="connsiteX10" fmla="*/ 2240665 w 11018399"/>
              <a:gd name="connsiteY10" fmla="*/ 5147448 h 5646930"/>
              <a:gd name="connsiteX11" fmla="*/ 139218 w 11018399"/>
              <a:gd name="connsiteY11" fmla="*/ 1498448 h 5646930"/>
              <a:gd name="connsiteX12" fmla="*/ 1002064 w 11018399"/>
              <a:gd name="connsiteY12" fmla="*/ 0 h 564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18399" h="5646930">
                <a:moveTo>
                  <a:pt x="1002064" y="0"/>
                </a:moveTo>
                <a:cubicBezTo>
                  <a:pt x="1002064" y="0"/>
                  <a:pt x="1002064" y="0"/>
                  <a:pt x="4476609" y="0"/>
                </a:cubicBezTo>
                <a:lnTo>
                  <a:pt x="4534270" y="0"/>
                </a:lnTo>
                <a:lnTo>
                  <a:pt x="4835774" y="0"/>
                </a:lnTo>
                <a:cubicBezTo>
                  <a:pt x="4959442" y="0"/>
                  <a:pt x="5087099" y="0"/>
                  <a:pt x="5218874" y="0"/>
                </a:cubicBezTo>
                <a:lnTo>
                  <a:pt x="11018399" y="0"/>
                </a:lnTo>
                <a:lnTo>
                  <a:pt x="11018399" y="4132263"/>
                </a:lnTo>
                <a:lnTo>
                  <a:pt x="4578832" y="4132263"/>
                </a:lnTo>
                <a:lnTo>
                  <a:pt x="4531544" y="4214374"/>
                </a:lnTo>
                <a:cubicBezTo>
                  <a:pt x="4369742" y="4495332"/>
                  <a:pt x="4191201" y="4805354"/>
                  <a:pt x="3994190" y="5147448"/>
                </a:cubicBezTo>
                <a:cubicBezTo>
                  <a:pt x="3604518" y="5813425"/>
                  <a:pt x="2630337" y="5813425"/>
                  <a:pt x="2240665" y="5147448"/>
                </a:cubicBezTo>
                <a:cubicBezTo>
                  <a:pt x="2240665" y="5147448"/>
                  <a:pt x="2240665" y="5147448"/>
                  <a:pt x="139218" y="1498448"/>
                </a:cubicBezTo>
                <a:cubicBezTo>
                  <a:pt x="-250454" y="832471"/>
                  <a:pt x="222719" y="0"/>
                  <a:pt x="1002064" y="0"/>
                </a:cubicBezTo>
                <a:close/>
              </a:path>
            </a:pathLst>
          </a:custGeom>
          <a:gradFill>
            <a:gsLst>
              <a:gs pos="0">
                <a:srgbClr val="65ADA8"/>
              </a:gs>
              <a:gs pos="100000">
                <a:srgbClr val="65ADA8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5FFD7D3-BC63-4999-AA75-D3C31AA4AD35}"/>
              </a:ext>
            </a:extLst>
          </p:cNvPr>
          <p:cNvSpPr txBox="1"/>
          <p:nvPr/>
        </p:nvSpPr>
        <p:spPr>
          <a:xfrm>
            <a:off x="726547" y="1172039"/>
            <a:ext cx="669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TITTLE HERE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7" b="1957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993913" y="890039"/>
            <a:ext cx="1079426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rgbClr val="FFFF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PRICE SUGGESTION FOR AUCTIONEXPORT.COM</a:t>
            </a:r>
            <a:endParaRPr lang="en-US" sz="5400" b="1" dirty="0">
              <a:ln w="13462">
                <a:solidFill>
                  <a:srgbClr val="FFFF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5FFD7D3-BC63-4999-AA75-D3C31AA4AD35}"/>
              </a:ext>
            </a:extLst>
          </p:cNvPr>
          <p:cNvSpPr txBox="1"/>
          <p:nvPr/>
        </p:nvSpPr>
        <p:spPr>
          <a:xfrm>
            <a:off x="7418396" y="5444092"/>
            <a:ext cx="4219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GROUP 09</a:t>
            </a:r>
            <a:endParaRPr lang="en-US" sz="6000" dirty="0">
              <a:solidFill>
                <a:srgbClr val="65ADA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26957" y="6409376"/>
            <a:ext cx="265042" cy="318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22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6899635" y="-19927"/>
            <a:ext cx="5292365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25072494"/>
              </p:ext>
            </p:extLst>
          </p:nvPr>
        </p:nvGraphicFramePr>
        <p:xfrm>
          <a:off x="601786" y="164123"/>
          <a:ext cx="6010030" cy="20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" r="5598" b="2055"/>
          <a:stretch/>
        </p:blipFill>
        <p:spPr>
          <a:xfrm>
            <a:off x="422159" y="2344615"/>
            <a:ext cx="6477476" cy="4267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05" y="1853478"/>
            <a:ext cx="4929625" cy="4289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97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10BD1B-893C-42AC-8AC2-CE6D3E703A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5157076" y="2741383"/>
            <a:ext cx="1579570" cy="137523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6667" y="3113528"/>
            <a:ext cx="6954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VS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55" y="1698126"/>
            <a:ext cx="5493806" cy="3246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" y="1698126"/>
            <a:ext cx="4901413" cy="32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7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" y="822960"/>
            <a:ext cx="10058400" cy="6035040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249737" y="903205"/>
            <a:ext cx="4298734" cy="371010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636284" y="2279057"/>
            <a:ext cx="284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From the Descriptive </a:t>
            </a:r>
            <a:r>
              <a:rPr lang="en-U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nalysis</a:t>
            </a:r>
            <a:endParaRPr lang="en-U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28443842"/>
              </p:ext>
            </p:extLst>
          </p:nvPr>
        </p:nvGraphicFramePr>
        <p:xfrm>
          <a:off x="601786" y="164123"/>
          <a:ext cx="6010030" cy="20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9788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062168" y="692190"/>
            <a:ext cx="4298734" cy="371010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285588" y="1849376"/>
            <a:ext cx="284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From the Descriptive </a:t>
            </a:r>
            <a:r>
              <a:rPr lang="en-U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nalysis</a:t>
            </a:r>
            <a:endParaRPr lang="en-U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54866114"/>
              </p:ext>
            </p:extLst>
          </p:nvPr>
        </p:nvGraphicFramePr>
        <p:xfrm>
          <a:off x="914400" y="164123"/>
          <a:ext cx="5697416" cy="1685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8995" r="9692" b="4913"/>
          <a:stretch/>
        </p:blipFill>
        <p:spPr>
          <a:xfrm>
            <a:off x="679069" y="1988821"/>
            <a:ext cx="609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77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3D791B52-30AB-4CD9-A76A-1C35366BF848}"/>
              </a:ext>
            </a:extLst>
          </p:cNvPr>
          <p:cNvSpPr>
            <a:spLocks/>
          </p:cNvSpPr>
          <p:nvPr/>
        </p:nvSpPr>
        <p:spPr bwMode="auto">
          <a:xfrm>
            <a:off x="2592388" y="3922544"/>
            <a:ext cx="1389063" cy="941388"/>
          </a:xfrm>
          <a:custGeom>
            <a:avLst/>
            <a:gdLst>
              <a:gd name="T0" fmla="*/ 400 w 511"/>
              <a:gd name="T1" fmla="*/ 87 h 347"/>
              <a:gd name="T2" fmla="*/ 271 w 511"/>
              <a:gd name="T3" fmla="*/ 0 h 347"/>
              <a:gd name="T4" fmla="*/ 174 w 511"/>
              <a:gd name="T5" fmla="*/ 97 h 347"/>
              <a:gd name="T6" fmla="*/ 120 w 511"/>
              <a:gd name="T7" fmla="*/ 107 h 347"/>
              <a:gd name="T8" fmla="*/ 0 w 511"/>
              <a:gd name="T9" fmla="*/ 227 h 347"/>
              <a:gd name="T10" fmla="*/ 120 w 511"/>
              <a:gd name="T11" fmla="*/ 347 h 347"/>
              <a:gd name="T12" fmla="*/ 206 w 511"/>
              <a:gd name="T13" fmla="*/ 337 h 347"/>
              <a:gd name="T14" fmla="*/ 511 w 511"/>
              <a:gd name="T15" fmla="*/ 32 h 347"/>
              <a:gd name="T16" fmla="*/ 400 w 511"/>
              <a:gd name="T17" fmla="*/ 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347">
                <a:moveTo>
                  <a:pt x="400" y="87"/>
                </a:moveTo>
                <a:cubicBezTo>
                  <a:pt x="342" y="87"/>
                  <a:pt x="292" y="51"/>
                  <a:pt x="271" y="0"/>
                </a:cubicBezTo>
                <a:cubicBezTo>
                  <a:pt x="255" y="45"/>
                  <a:pt x="219" y="81"/>
                  <a:pt x="174" y="97"/>
                </a:cubicBezTo>
                <a:cubicBezTo>
                  <a:pt x="157" y="103"/>
                  <a:pt x="139" y="107"/>
                  <a:pt x="120" y="107"/>
                </a:cubicBezTo>
                <a:cubicBezTo>
                  <a:pt x="54" y="107"/>
                  <a:pt x="0" y="160"/>
                  <a:pt x="0" y="227"/>
                </a:cubicBezTo>
                <a:cubicBezTo>
                  <a:pt x="0" y="293"/>
                  <a:pt x="54" y="347"/>
                  <a:pt x="120" y="347"/>
                </a:cubicBezTo>
                <a:cubicBezTo>
                  <a:pt x="150" y="347"/>
                  <a:pt x="178" y="343"/>
                  <a:pt x="206" y="337"/>
                </a:cubicBezTo>
                <a:cubicBezTo>
                  <a:pt x="358" y="304"/>
                  <a:pt x="478" y="184"/>
                  <a:pt x="511" y="32"/>
                </a:cubicBezTo>
                <a:cubicBezTo>
                  <a:pt x="485" y="65"/>
                  <a:pt x="445" y="87"/>
                  <a:pt x="400" y="87"/>
                </a:cubicBezTo>
                <a:close/>
              </a:path>
            </a:pathLst>
          </a:custGeom>
          <a:solidFill>
            <a:srgbClr val="5C7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9ECC5B61-B52C-4889-AA6C-4681F87CE1F0}"/>
              </a:ext>
            </a:extLst>
          </p:cNvPr>
          <p:cNvSpPr>
            <a:spLocks/>
          </p:cNvSpPr>
          <p:nvPr/>
        </p:nvSpPr>
        <p:spPr bwMode="auto">
          <a:xfrm>
            <a:off x="5667375" y="3944769"/>
            <a:ext cx="1389063" cy="941388"/>
          </a:xfrm>
          <a:custGeom>
            <a:avLst/>
            <a:gdLst>
              <a:gd name="T0" fmla="*/ 400 w 511"/>
              <a:gd name="T1" fmla="*/ 87 h 347"/>
              <a:gd name="T2" fmla="*/ 271 w 511"/>
              <a:gd name="T3" fmla="*/ 0 h 347"/>
              <a:gd name="T4" fmla="*/ 174 w 511"/>
              <a:gd name="T5" fmla="*/ 97 h 347"/>
              <a:gd name="T6" fmla="*/ 120 w 511"/>
              <a:gd name="T7" fmla="*/ 107 h 347"/>
              <a:gd name="T8" fmla="*/ 0 w 511"/>
              <a:gd name="T9" fmla="*/ 227 h 347"/>
              <a:gd name="T10" fmla="*/ 120 w 511"/>
              <a:gd name="T11" fmla="*/ 347 h 347"/>
              <a:gd name="T12" fmla="*/ 206 w 511"/>
              <a:gd name="T13" fmla="*/ 337 h 347"/>
              <a:gd name="T14" fmla="*/ 511 w 511"/>
              <a:gd name="T15" fmla="*/ 32 h 347"/>
              <a:gd name="T16" fmla="*/ 400 w 511"/>
              <a:gd name="T17" fmla="*/ 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347">
                <a:moveTo>
                  <a:pt x="400" y="87"/>
                </a:moveTo>
                <a:cubicBezTo>
                  <a:pt x="342" y="87"/>
                  <a:pt x="292" y="51"/>
                  <a:pt x="271" y="0"/>
                </a:cubicBezTo>
                <a:cubicBezTo>
                  <a:pt x="255" y="45"/>
                  <a:pt x="219" y="81"/>
                  <a:pt x="174" y="97"/>
                </a:cubicBezTo>
                <a:cubicBezTo>
                  <a:pt x="157" y="103"/>
                  <a:pt x="139" y="107"/>
                  <a:pt x="120" y="107"/>
                </a:cubicBezTo>
                <a:cubicBezTo>
                  <a:pt x="54" y="107"/>
                  <a:pt x="0" y="160"/>
                  <a:pt x="0" y="227"/>
                </a:cubicBezTo>
                <a:cubicBezTo>
                  <a:pt x="0" y="293"/>
                  <a:pt x="54" y="347"/>
                  <a:pt x="120" y="347"/>
                </a:cubicBezTo>
                <a:cubicBezTo>
                  <a:pt x="150" y="347"/>
                  <a:pt x="178" y="343"/>
                  <a:pt x="206" y="337"/>
                </a:cubicBezTo>
                <a:cubicBezTo>
                  <a:pt x="358" y="304"/>
                  <a:pt x="478" y="184"/>
                  <a:pt x="511" y="32"/>
                </a:cubicBezTo>
                <a:cubicBezTo>
                  <a:pt x="485" y="65"/>
                  <a:pt x="445" y="87"/>
                  <a:pt x="400" y="87"/>
                </a:cubicBezTo>
                <a:close/>
              </a:path>
            </a:pathLst>
          </a:custGeom>
          <a:solidFill>
            <a:srgbClr val="5787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FDB8E504-DF0E-41AD-805D-FF250D689F9C}"/>
              </a:ext>
            </a:extLst>
          </p:cNvPr>
          <p:cNvSpPr>
            <a:spLocks/>
          </p:cNvSpPr>
          <p:nvPr/>
        </p:nvSpPr>
        <p:spPr bwMode="auto">
          <a:xfrm>
            <a:off x="1831975" y="3452644"/>
            <a:ext cx="942975" cy="1384300"/>
          </a:xfrm>
          <a:custGeom>
            <a:avLst/>
            <a:gdLst>
              <a:gd name="T0" fmla="*/ 0 w 347"/>
              <a:gd name="T1" fmla="*/ 120 h 510"/>
              <a:gd name="T2" fmla="*/ 9 w 347"/>
              <a:gd name="T3" fmla="*/ 205 h 510"/>
              <a:gd name="T4" fmla="*/ 315 w 347"/>
              <a:gd name="T5" fmla="*/ 510 h 510"/>
              <a:gd name="T6" fmla="*/ 260 w 347"/>
              <a:gd name="T7" fmla="*/ 400 h 510"/>
              <a:gd name="T8" fmla="*/ 347 w 347"/>
              <a:gd name="T9" fmla="*/ 270 h 510"/>
              <a:gd name="T10" fmla="*/ 250 w 347"/>
              <a:gd name="T11" fmla="*/ 173 h 510"/>
              <a:gd name="T12" fmla="*/ 240 w 347"/>
              <a:gd name="T13" fmla="*/ 120 h 510"/>
              <a:gd name="T14" fmla="*/ 120 w 347"/>
              <a:gd name="T15" fmla="*/ 0 h 510"/>
              <a:gd name="T16" fmla="*/ 0 w 347"/>
              <a:gd name="T17" fmla="*/ 12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7" h="510">
                <a:moveTo>
                  <a:pt x="0" y="120"/>
                </a:moveTo>
                <a:cubicBezTo>
                  <a:pt x="0" y="149"/>
                  <a:pt x="3" y="177"/>
                  <a:pt x="9" y="205"/>
                </a:cubicBezTo>
                <a:cubicBezTo>
                  <a:pt x="43" y="357"/>
                  <a:pt x="162" y="477"/>
                  <a:pt x="315" y="510"/>
                </a:cubicBezTo>
                <a:cubicBezTo>
                  <a:pt x="282" y="485"/>
                  <a:pt x="260" y="445"/>
                  <a:pt x="260" y="400"/>
                </a:cubicBezTo>
                <a:cubicBezTo>
                  <a:pt x="260" y="341"/>
                  <a:pt x="296" y="291"/>
                  <a:pt x="347" y="270"/>
                </a:cubicBezTo>
                <a:cubicBezTo>
                  <a:pt x="301" y="254"/>
                  <a:pt x="266" y="218"/>
                  <a:pt x="250" y="173"/>
                </a:cubicBezTo>
                <a:cubicBezTo>
                  <a:pt x="244" y="157"/>
                  <a:pt x="240" y="138"/>
                  <a:pt x="240" y="120"/>
                </a:cubicBezTo>
                <a:cubicBezTo>
                  <a:pt x="240" y="53"/>
                  <a:pt x="187" y="0"/>
                  <a:pt x="120" y="0"/>
                </a:cubicBezTo>
                <a:cubicBezTo>
                  <a:pt x="54" y="0"/>
                  <a:pt x="0" y="53"/>
                  <a:pt x="0" y="120"/>
                </a:cubicBezTo>
                <a:close/>
              </a:path>
            </a:pathLst>
          </a:custGeom>
          <a:solidFill>
            <a:srgbClr val="5864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584A6812-D71C-4F70-B8D4-E5A62BD68666}"/>
              </a:ext>
            </a:extLst>
          </p:cNvPr>
          <p:cNvSpPr>
            <a:spLocks/>
          </p:cNvSpPr>
          <p:nvPr/>
        </p:nvSpPr>
        <p:spPr bwMode="auto">
          <a:xfrm>
            <a:off x="4886325" y="3478044"/>
            <a:ext cx="941388" cy="1385888"/>
          </a:xfrm>
          <a:custGeom>
            <a:avLst/>
            <a:gdLst>
              <a:gd name="T0" fmla="*/ 0 w 347"/>
              <a:gd name="T1" fmla="*/ 120 h 511"/>
              <a:gd name="T2" fmla="*/ 9 w 347"/>
              <a:gd name="T3" fmla="*/ 205 h 511"/>
              <a:gd name="T4" fmla="*/ 315 w 347"/>
              <a:gd name="T5" fmla="*/ 511 h 511"/>
              <a:gd name="T6" fmla="*/ 260 w 347"/>
              <a:gd name="T7" fmla="*/ 400 h 511"/>
              <a:gd name="T8" fmla="*/ 347 w 347"/>
              <a:gd name="T9" fmla="*/ 270 h 511"/>
              <a:gd name="T10" fmla="*/ 250 w 347"/>
              <a:gd name="T11" fmla="*/ 173 h 511"/>
              <a:gd name="T12" fmla="*/ 240 w 347"/>
              <a:gd name="T13" fmla="*/ 120 h 511"/>
              <a:gd name="T14" fmla="*/ 120 w 347"/>
              <a:gd name="T15" fmla="*/ 0 h 511"/>
              <a:gd name="T16" fmla="*/ 0 w 347"/>
              <a:gd name="T17" fmla="*/ 12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7" h="511">
                <a:moveTo>
                  <a:pt x="0" y="120"/>
                </a:moveTo>
                <a:cubicBezTo>
                  <a:pt x="0" y="149"/>
                  <a:pt x="3" y="178"/>
                  <a:pt x="9" y="205"/>
                </a:cubicBezTo>
                <a:cubicBezTo>
                  <a:pt x="43" y="357"/>
                  <a:pt x="162" y="477"/>
                  <a:pt x="315" y="511"/>
                </a:cubicBezTo>
                <a:cubicBezTo>
                  <a:pt x="282" y="485"/>
                  <a:pt x="260" y="445"/>
                  <a:pt x="260" y="400"/>
                </a:cubicBezTo>
                <a:cubicBezTo>
                  <a:pt x="260" y="342"/>
                  <a:pt x="296" y="292"/>
                  <a:pt x="347" y="270"/>
                </a:cubicBezTo>
                <a:cubicBezTo>
                  <a:pt x="301" y="254"/>
                  <a:pt x="266" y="219"/>
                  <a:pt x="250" y="173"/>
                </a:cubicBezTo>
                <a:cubicBezTo>
                  <a:pt x="244" y="157"/>
                  <a:pt x="240" y="139"/>
                  <a:pt x="240" y="120"/>
                </a:cubicBezTo>
                <a:cubicBezTo>
                  <a:pt x="240" y="53"/>
                  <a:pt x="187" y="0"/>
                  <a:pt x="120" y="0"/>
                </a:cubicBezTo>
                <a:cubicBezTo>
                  <a:pt x="54" y="0"/>
                  <a:pt x="0" y="53"/>
                  <a:pt x="0" y="120"/>
                </a:cubicBezTo>
                <a:close/>
              </a:path>
            </a:pathLst>
          </a:custGeom>
          <a:solidFill>
            <a:srgbClr val="5C9E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92C21C9-2C9F-4DA0-BCE2-42036A9ADA73}"/>
              </a:ext>
            </a:extLst>
          </p:cNvPr>
          <p:cNvSpPr>
            <a:spLocks/>
          </p:cNvSpPr>
          <p:nvPr/>
        </p:nvSpPr>
        <p:spPr bwMode="auto">
          <a:xfrm>
            <a:off x="3367088" y="2736681"/>
            <a:ext cx="939800" cy="1384300"/>
          </a:xfrm>
          <a:custGeom>
            <a:avLst/>
            <a:gdLst>
              <a:gd name="T0" fmla="*/ 260 w 346"/>
              <a:gd name="T1" fmla="*/ 110 h 510"/>
              <a:gd name="T2" fmla="*/ 346 w 346"/>
              <a:gd name="T3" fmla="*/ 240 h 510"/>
              <a:gd name="T4" fmla="*/ 249 w 346"/>
              <a:gd name="T5" fmla="*/ 337 h 510"/>
              <a:gd name="T6" fmla="*/ 240 w 346"/>
              <a:gd name="T7" fmla="*/ 390 h 510"/>
              <a:gd name="T8" fmla="*/ 120 w 346"/>
              <a:gd name="T9" fmla="*/ 510 h 510"/>
              <a:gd name="T10" fmla="*/ 0 w 346"/>
              <a:gd name="T11" fmla="*/ 390 h 510"/>
              <a:gd name="T12" fmla="*/ 9 w 346"/>
              <a:gd name="T13" fmla="*/ 305 h 510"/>
              <a:gd name="T14" fmla="*/ 314 w 346"/>
              <a:gd name="T15" fmla="*/ 0 h 510"/>
              <a:gd name="T16" fmla="*/ 260 w 346"/>
              <a:gd name="T17" fmla="*/ 11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510">
                <a:moveTo>
                  <a:pt x="260" y="110"/>
                </a:moveTo>
                <a:cubicBezTo>
                  <a:pt x="260" y="169"/>
                  <a:pt x="295" y="219"/>
                  <a:pt x="346" y="240"/>
                </a:cubicBezTo>
                <a:cubicBezTo>
                  <a:pt x="301" y="256"/>
                  <a:pt x="265" y="291"/>
                  <a:pt x="249" y="337"/>
                </a:cubicBezTo>
                <a:cubicBezTo>
                  <a:pt x="243" y="353"/>
                  <a:pt x="240" y="372"/>
                  <a:pt x="240" y="390"/>
                </a:cubicBezTo>
                <a:cubicBezTo>
                  <a:pt x="240" y="457"/>
                  <a:pt x="186" y="510"/>
                  <a:pt x="120" y="510"/>
                </a:cubicBezTo>
                <a:cubicBezTo>
                  <a:pt x="53" y="510"/>
                  <a:pt x="0" y="457"/>
                  <a:pt x="0" y="390"/>
                </a:cubicBezTo>
                <a:cubicBezTo>
                  <a:pt x="0" y="361"/>
                  <a:pt x="3" y="332"/>
                  <a:pt x="9" y="305"/>
                </a:cubicBezTo>
                <a:cubicBezTo>
                  <a:pt x="42" y="153"/>
                  <a:pt x="162" y="33"/>
                  <a:pt x="314" y="0"/>
                </a:cubicBezTo>
                <a:cubicBezTo>
                  <a:pt x="281" y="25"/>
                  <a:pt x="260" y="65"/>
                  <a:pt x="260" y="110"/>
                </a:cubicBezTo>
                <a:close/>
              </a:path>
            </a:pathLst>
          </a:custGeom>
          <a:solidFill>
            <a:srgbClr val="6093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2979FCEA-A904-48E5-9AC7-AAD0A5F6AD70}"/>
              </a:ext>
            </a:extLst>
          </p:cNvPr>
          <p:cNvSpPr>
            <a:spLocks/>
          </p:cNvSpPr>
          <p:nvPr/>
        </p:nvSpPr>
        <p:spPr bwMode="auto">
          <a:xfrm>
            <a:off x="4124325" y="2703344"/>
            <a:ext cx="1389063" cy="939800"/>
          </a:xfrm>
          <a:custGeom>
            <a:avLst/>
            <a:gdLst>
              <a:gd name="T0" fmla="*/ 206 w 511"/>
              <a:gd name="T1" fmla="*/ 9 h 346"/>
              <a:gd name="T2" fmla="*/ 511 w 511"/>
              <a:gd name="T3" fmla="*/ 314 h 346"/>
              <a:gd name="T4" fmla="*/ 400 w 511"/>
              <a:gd name="T5" fmla="*/ 260 h 346"/>
              <a:gd name="T6" fmla="*/ 271 w 511"/>
              <a:gd name="T7" fmla="*/ 346 h 346"/>
              <a:gd name="T8" fmla="*/ 174 w 511"/>
              <a:gd name="T9" fmla="*/ 249 h 346"/>
              <a:gd name="T10" fmla="*/ 120 w 511"/>
              <a:gd name="T11" fmla="*/ 240 h 346"/>
              <a:gd name="T12" fmla="*/ 0 w 511"/>
              <a:gd name="T13" fmla="*/ 120 h 346"/>
              <a:gd name="T14" fmla="*/ 120 w 511"/>
              <a:gd name="T15" fmla="*/ 0 h 346"/>
              <a:gd name="T16" fmla="*/ 206 w 511"/>
              <a:gd name="T17" fmla="*/ 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346">
                <a:moveTo>
                  <a:pt x="206" y="9"/>
                </a:moveTo>
                <a:cubicBezTo>
                  <a:pt x="358" y="42"/>
                  <a:pt x="478" y="162"/>
                  <a:pt x="511" y="314"/>
                </a:cubicBezTo>
                <a:cubicBezTo>
                  <a:pt x="485" y="281"/>
                  <a:pt x="445" y="260"/>
                  <a:pt x="400" y="260"/>
                </a:cubicBezTo>
                <a:cubicBezTo>
                  <a:pt x="342" y="260"/>
                  <a:pt x="292" y="295"/>
                  <a:pt x="271" y="346"/>
                </a:cubicBezTo>
                <a:cubicBezTo>
                  <a:pt x="255" y="301"/>
                  <a:pt x="219" y="265"/>
                  <a:pt x="174" y="249"/>
                </a:cubicBezTo>
                <a:cubicBezTo>
                  <a:pt x="157" y="243"/>
                  <a:pt x="139" y="240"/>
                  <a:pt x="120" y="240"/>
                </a:cubicBezTo>
                <a:cubicBezTo>
                  <a:pt x="54" y="240"/>
                  <a:pt x="0" y="186"/>
                  <a:pt x="0" y="120"/>
                </a:cubicBezTo>
                <a:cubicBezTo>
                  <a:pt x="0" y="53"/>
                  <a:pt x="54" y="0"/>
                  <a:pt x="120" y="0"/>
                </a:cubicBezTo>
                <a:cubicBezTo>
                  <a:pt x="150" y="0"/>
                  <a:pt x="178" y="3"/>
                  <a:pt x="206" y="9"/>
                </a:cubicBezTo>
                <a:close/>
              </a:path>
            </a:pathLst>
          </a:custGeom>
          <a:solidFill>
            <a:srgbClr val="65AD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B0F2A88E-D214-4F78-B433-BD6550C30CDD}"/>
              </a:ext>
            </a:extLst>
          </p:cNvPr>
          <p:cNvSpPr>
            <a:spLocks/>
          </p:cNvSpPr>
          <p:nvPr/>
        </p:nvSpPr>
        <p:spPr bwMode="auto">
          <a:xfrm>
            <a:off x="7958138" y="3466931"/>
            <a:ext cx="941388" cy="1385888"/>
          </a:xfrm>
          <a:custGeom>
            <a:avLst/>
            <a:gdLst>
              <a:gd name="T0" fmla="*/ 0 w 346"/>
              <a:gd name="T1" fmla="*/ 120 h 511"/>
              <a:gd name="T2" fmla="*/ 9 w 346"/>
              <a:gd name="T3" fmla="*/ 205 h 511"/>
              <a:gd name="T4" fmla="*/ 315 w 346"/>
              <a:gd name="T5" fmla="*/ 511 h 511"/>
              <a:gd name="T6" fmla="*/ 260 w 346"/>
              <a:gd name="T7" fmla="*/ 400 h 511"/>
              <a:gd name="T8" fmla="*/ 346 w 346"/>
              <a:gd name="T9" fmla="*/ 271 h 511"/>
              <a:gd name="T10" fmla="*/ 249 w 346"/>
              <a:gd name="T11" fmla="*/ 174 h 511"/>
              <a:gd name="T12" fmla="*/ 240 w 346"/>
              <a:gd name="T13" fmla="*/ 120 h 511"/>
              <a:gd name="T14" fmla="*/ 120 w 346"/>
              <a:gd name="T15" fmla="*/ 0 h 511"/>
              <a:gd name="T16" fmla="*/ 0 w 346"/>
              <a:gd name="T17" fmla="*/ 12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511">
                <a:moveTo>
                  <a:pt x="0" y="120"/>
                </a:moveTo>
                <a:cubicBezTo>
                  <a:pt x="0" y="149"/>
                  <a:pt x="3" y="178"/>
                  <a:pt x="9" y="205"/>
                </a:cubicBezTo>
                <a:cubicBezTo>
                  <a:pt x="42" y="358"/>
                  <a:pt x="162" y="478"/>
                  <a:pt x="315" y="511"/>
                </a:cubicBezTo>
                <a:cubicBezTo>
                  <a:pt x="282" y="485"/>
                  <a:pt x="260" y="445"/>
                  <a:pt x="260" y="400"/>
                </a:cubicBezTo>
                <a:cubicBezTo>
                  <a:pt x="260" y="342"/>
                  <a:pt x="296" y="292"/>
                  <a:pt x="346" y="271"/>
                </a:cubicBezTo>
                <a:cubicBezTo>
                  <a:pt x="301" y="255"/>
                  <a:pt x="265" y="219"/>
                  <a:pt x="249" y="174"/>
                </a:cubicBezTo>
                <a:cubicBezTo>
                  <a:pt x="243" y="157"/>
                  <a:pt x="240" y="139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lose/>
              </a:path>
            </a:pathLst>
          </a:custGeom>
          <a:solidFill>
            <a:srgbClr val="4E44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6EE33A7F-2604-4D69-9F9B-D63E72F4CDA0}"/>
              </a:ext>
            </a:extLst>
          </p:cNvPr>
          <p:cNvSpPr>
            <a:spLocks/>
          </p:cNvSpPr>
          <p:nvPr/>
        </p:nvSpPr>
        <p:spPr bwMode="auto">
          <a:xfrm>
            <a:off x="6440488" y="2725569"/>
            <a:ext cx="939800" cy="1387475"/>
          </a:xfrm>
          <a:custGeom>
            <a:avLst/>
            <a:gdLst>
              <a:gd name="T0" fmla="*/ 260 w 346"/>
              <a:gd name="T1" fmla="*/ 111 h 511"/>
              <a:gd name="T2" fmla="*/ 346 w 346"/>
              <a:gd name="T3" fmla="*/ 240 h 511"/>
              <a:gd name="T4" fmla="*/ 249 w 346"/>
              <a:gd name="T5" fmla="*/ 337 h 511"/>
              <a:gd name="T6" fmla="*/ 240 w 346"/>
              <a:gd name="T7" fmla="*/ 391 h 511"/>
              <a:gd name="T8" fmla="*/ 120 w 346"/>
              <a:gd name="T9" fmla="*/ 511 h 511"/>
              <a:gd name="T10" fmla="*/ 0 w 346"/>
              <a:gd name="T11" fmla="*/ 391 h 511"/>
              <a:gd name="T12" fmla="*/ 9 w 346"/>
              <a:gd name="T13" fmla="*/ 305 h 511"/>
              <a:gd name="T14" fmla="*/ 314 w 346"/>
              <a:gd name="T15" fmla="*/ 0 h 511"/>
              <a:gd name="T16" fmla="*/ 260 w 346"/>
              <a:gd name="T17" fmla="*/ 111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511">
                <a:moveTo>
                  <a:pt x="260" y="111"/>
                </a:moveTo>
                <a:cubicBezTo>
                  <a:pt x="260" y="169"/>
                  <a:pt x="295" y="219"/>
                  <a:pt x="346" y="240"/>
                </a:cubicBezTo>
                <a:cubicBezTo>
                  <a:pt x="301" y="256"/>
                  <a:pt x="265" y="292"/>
                  <a:pt x="249" y="337"/>
                </a:cubicBezTo>
                <a:cubicBezTo>
                  <a:pt x="243" y="354"/>
                  <a:pt x="240" y="372"/>
                  <a:pt x="240" y="391"/>
                </a:cubicBezTo>
                <a:cubicBezTo>
                  <a:pt x="240" y="457"/>
                  <a:pt x="186" y="511"/>
                  <a:pt x="120" y="511"/>
                </a:cubicBezTo>
                <a:cubicBezTo>
                  <a:pt x="53" y="511"/>
                  <a:pt x="0" y="457"/>
                  <a:pt x="0" y="391"/>
                </a:cubicBezTo>
                <a:cubicBezTo>
                  <a:pt x="0" y="361"/>
                  <a:pt x="3" y="333"/>
                  <a:pt x="9" y="305"/>
                </a:cubicBezTo>
                <a:cubicBezTo>
                  <a:pt x="42" y="153"/>
                  <a:pt x="162" y="33"/>
                  <a:pt x="314" y="0"/>
                </a:cubicBezTo>
                <a:cubicBezTo>
                  <a:pt x="281" y="25"/>
                  <a:pt x="260" y="66"/>
                  <a:pt x="260" y="111"/>
                </a:cubicBezTo>
                <a:close/>
              </a:path>
            </a:pathLst>
          </a:custGeom>
          <a:solidFill>
            <a:srgbClr val="5470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A5F3A447-B8B5-48AB-9355-A45AD97398DE}"/>
              </a:ext>
            </a:extLst>
          </p:cNvPr>
          <p:cNvSpPr>
            <a:spLocks/>
          </p:cNvSpPr>
          <p:nvPr/>
        </p:nvSpPr>
        <p:spPr bwMode="auto">
          <a:xfrm>
            <a:off x="7197725" y="2693819"/>
            <a:ext cx="1389063" cy="938213"/>
          </a:xfrm>
          <a:custGeom>
            <a:avLst/>
            <a:gdLst>
              <a:gd name="T0" fmla="*/ 206 w 511"/>
              <a:gd name="T1" fmla="*/ 9 h 346"/>
              <a:gd name="T2" fmla="*/ 511 w 511"/>
              <a:gd name="T3" fmla="*/ 314 h 346"/>
              <a:gd name="T4" fmla="*/ 400 w 511"/>
              <a:gd name="T5" fmla="*/ 260 h 346"/>
              <a:gd name="T6" fmla="*/ 271 w 511"/>
              <a:gd name="T7" fmla="*/ 346 h 346"/>
              <a:gd name="T8" fmla="*/ 174 w 511"/>
              <a:gd name="T9" fmla="*/ 249 h 346"/>
              <a:gd name="T10" fmla="*/ 120 w 511"/>
              <a:gd name="T11" fmla="*/ 240 h 346"/>
              <a:gd name="T12" fmla="*/ 0 w 511"/>
              <a:gd name="T13" fmla="*/ 120 h 346"/>
              <a:gd name="T14" fmla="*/ 120 w 511"/>
              <a:gd name="T15" fmla="*/ 0 h 346"/>
              <a:gd name="T16" fmla="*/ 206 w 511"/>
              <a:gd name="T17" fmla="*/ 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346">
                <a:moveTo>
                  <a:pt x="206" y="9"/>
                </a:moveTo>
                <a:cubicBezTo>
                  <a:pt x="358" y="42"/>
                  <a:pt x="478" y="162"/>
                  <a:pt x="511" y="314"/>
                </a:cubicBezTo>
                <a:cubicBezTo>
                  <a:pt x="485" y="281"/>
                  <a:pt x="445" y="260"/>
                  <a:pt x="400" y="260"/>
                </a:cubicBezTo>
                <a:cubicBezTo>
                  <a:pt x="342" y="260"/>
                  <a:pt x="292" y="295"/>
                  <a:pt x="271" y="346"/>
                </a:cubicBezTo>
                <a:cubicBezTo>
                  <a:pt x="255" y="301"/>
                  <a:pt x="219" y="265"/>
                  <a:pt x="174" y="249"/>
                </a:cubicBezTo>
                <a:cubicBezTo>
                  <a:pt x="157" y="243"/>
                  <a:pt x="139" y="240"/>
                  <a:pt x="120" y="240"/>
                </a:cubicBezTo>
                <a:cubicBezTo>
                  <a:pt x="54" y="240"/>
                  <a:pt x="0" y="186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149" y="0"/>
                  <a:pt x="178" y="3"/>
                  <a:pt x="206" y="9"/>
                </a:cubicBezTo>
                <a:close/>
              </a:path>
            </a:pathLst>
          </a:custGeom>
          <a:solidFill>
            <a:srgbClr val="505B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B63E9863-6F0E-4A95-8341-050E4C8BCC77}"/>
              </a:ext>
            </a:extLst>
          </p:cNvPr>
          <p:cNvSpPr>
            <a:spLocks/>
          </p:cNvSpPr>
          <p:nvPr/>
        </p:nvSpPr>
        <p:spPr bwMode="auto">
          <a:xfrm>
            <a:off x="8774113" y="2541419"/>
            <a:ext cx="1619250" cy="2322513"/>
          </a:xfrm>
          <a:custGeom>
            <a:avLst/>
            <a:gdLst>
              <a:gd name="T0" fmla="*/ 575 w 596"/>
              <a:gd name="T1" fmla="*/ 254 h 856"/>
              <a:gd name="T2" fmla="*/ 414 w 596"/>
              <a:gd name="T3" fmla="*/ 18 h 856"/>
              <a:gd name="T4" fmla="*/ 368 w 596"/>
              <a:gd name="T5" fmla="*/ 18 h 856"/>
              <a:gd name="T6" fmla="*/ 206 w 596"/>
              <a:gd name="T7" fmla="*/ 254 h 856"/>
              <a:gd name="T8" fmla="*/ 229 w 596"/>
              <a:gd name="T9" fmla="*/ 334 h 856"/>
              <a:gd name="T10" fmla="*/ 271 w 596"/>
              <a:gd name="T11" fmla="*/ 334 h 856"/>
              <a:gd name="T12" fmla="*/ 271 w 596"/>
              <a:gd name="T13" fmla="*/ 509 h 856"/>
              <a:gd name="T14" fmla="*/ 271 w 596"/>
              <a:gd name="T15" fmla="*/ 509 h 856"/>
              <a:gd name="T16" fmla="*/ 174 w 596"/>
              <a:gd name="T17" fmla="*/ 606 h 856"/>
              <a:gd name="T18" fmla="*/ 120 w 596"/>
              <a:gd name="T19" fmla="*/ 616 h 856"/>
              <a:gd name="T20" fmla="*/ 0 w 596"/>
              <a:gd name="T21" fmla="*/ 736 h 856"/>
              <a:gd name="T22" fmla="*/ 120 w 596"/>
              <a:gd name="T23" fmla="*/ 856 h 856"/>
              <a:gd name="T24" fmla="*/ 206 w 596"/>
              <a:gd name="T25" fmla="*/ 846 h 856"/>
              <a:gd name="T26" fmla="*/ 511 w 596"/>
              <a:gd name="T27" fmla="*/ 541 h 856"/>
              <a:gd name="T28" fmla="*/ 511 w 596"/>
              <a:gd name="T29" fmla="*/ 509 h 856"/>
              <a:gd name="T30" fmla="*/ 511 w 596"/>
              <a:gd name="T31" fmla="*/ 334 h 856"/>
              <a:gd name="T32" fmla="*/ 552 w 596"/>
              <a:gd name="T33" fmla="*/ 334 h 856"/>
              <a:gd name="T34" fmla="*/ 575 w 596"/>
              <a:gd name="T35" fmla="*/ 254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6" h="856">
                <a:moveTo>
                  <a:pt x="575" y="254"/>
                </a:moveTo>
                <a:cubicBezTo>
                  <a:pt x="414" y="18"/>
                  <a:pt x="414" y="18"/>
                  <a:pt x="414" y="18"/>
                </a:cubicBezTo>
                <a:cubicBezTo>
                  <a:pt x="401" y="0"/>
                  <a:pt x="380" y="0"/>
                  <a:pt x="368" y="18"/>
                </a:cubicBezTo>
                <a:cubicBezTo>
                  <a:pt x="206" y="254"/>
                  <a:pt x="206" y="254"/>
                  <a:pt x="206" y="254"/>
                </a:cubicBezTo>
                <a:cubicBezTo>
                  <a:pt x="186" y="284"/>
                  <a:pt x="200" y="334"/>
                  <a:pt x="229" y="334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1" y="509"/>
                  <a:pt x="271" y="509"/>
                  <a:pt x="271" y="509"/>
                </a:cubicBezTo>
                <a:cubicBezTo>
                  <a:pt x="271" y="509"/>
                  <a:pt x="271" y="509"/>
                  <a:pt x="271" y="509"/>
                </a:cubicBezTo>
                <a:cubicBezTo>
                  <a:pt x="255" y="554"/>
                  <a:pt x="219" y="590"/>
                  <a:pt x="174" y="606"/>
                </a:cubicBezTo>
                <a:cubicBezTo>
                  <a:pt x="157" y="612"/>
                  <a:pt x="139" y="616"/>
                  <a:pt x="120" y="616"/>
                </a:cubicBezTo>
                <a:cubicBezTo>
                  <a:pt x="54" y="616"/>
                  <a:pt x="0" y="669"/>
                  <a:pt x="0" y="736"/>
                </a:cubicBezTo>
                <a:cubicBezTo>
                  <a:pt x="0" y="802"/>
                  <a:pt x="54" y="856"/>
                  <a:pt x="120" y="856"/>
                </a:cubicBezTo>
                <a:cubicBezTo>
                  <a:pt x="150" y="856"/>
                  <a:pt x="178" y="852"/>
                  <a:pt x="206" y="846"/>
                </a:cubicBezTo>
                <a:cubicBezTo>
                  <a:pt x="358" y="813"/>
                  <a:pt x="478" y="693"/>
                  <a:pt x="511" y="541"/>
                </a:cubicBezTo>
                <a:cubicBezTo>
                  <a:pt x="511" y="509"/>
                  <a:pt x="511" y="509"/>
                  <a:pt x="511" y="509"/>
                </a:cubicBezTo>
                <a:cubicBezTo>
                  <a:pt x="511" y="334"/>
                  <a:pt x="511" y="334"/>
                  <a:pt x="511" y="334"/>
                </a:cubicBezTo>
                <a:cubicBezTo>
                  <a:pt x="552" y="334"/>
                  <a:pt x="552" y="334"/>
                  <a:pt x="552" y="334"/>
                </a:cubicBezTo>
                <a:cubicBezTo>
                  <a:pt x="581" y="334"/>
                  <a:pt x="596" y="284"/>
                  <a:pt x="575" y="254"/>
                </a:cubicBezTo>
                <a:close/>
              </a:path>
            </a:pathLst>
          </a:custGeom>
          <a:solidFill>
            <a:srgbClr val="4C2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29EACA7A-E641-4517-A2B1-6C253302E22C}"/>
              </a:ext>
            </a:extLst>
          </p:cNvPr>
          <p:cNvSpPr/>
          <p:nvPr/>
        </p:nvSpPr>
        <p:spPr>
          <a:xfrm rot="19408849">
            <a:off x="1449202" y="1946056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D6012AD7-6977-4EAF-AA1C-441D4903E13F}"/>
              </a:ext>
            </a:extLst>
          </p:cNvPr>
          <p:cNvSpPr/>
          <p:nvPr/>
        </p:nvSpPr>
        <p:spPr>
          <a:xfrm rot="20099946">
            <a:off x="10151883" y="3459932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6147E8AD-9F0A-4A6D-BCD6-48AED39C3F0A}"/>
              </a:ext>
            </a:extLst>
          </p:cNvPr>
          <p:cNvSpPr/>
          <p:nvPr/>
        </p:nvSpPr>
        <p:spPr>
          <a:xfrm>
            <a:off x="8237816" y="3662473"/>
            <a:ext cx="123214" cy="1519812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B72F199D-B159-4A41-97D9-54E9B8B55871}"/>
              </a:ext>
            </a:extLst>
          </p:cNvPr>
          <p:cNvSpPr/>
          <p:nvPr/>
        </p:nvSpPr>
        <p:spPr>
          <a:xfrm rot="2714647">
            <a:off x="8614480" y="1291584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B298BA-FD22-4871-A556-434FC624AF25}"/>
              </a:ext>
            </a:extLst>
          </p:cNvPr>
          <p:cNvSpPr/>
          <p:nvPr/>
        </p:nvSpPr>
        <p:spPr>
          <a:xfrm>
            <a:off x="6696869" y="1377781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78A3427E-5BF8-4340-9F55-DD166F78EE2F}"/>
              </a:ext>
            </a:extLst>
          </p:cNvPr>
          <p:cNvSpPr/>
          <p:nvPr/>
        </p:nvSpPr>
        <p:spPr>
          <a:xfrm>
            <a:off x="6233381" y="4236242"/>
            <a:ext cx="239651" cy="988308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CC42C92-1D03-4FF4-9F64-F6E27AB2291A}"/>
              </a:ext>
            </a:extLst>
          </p:cNvPr>
          <p:cNvSpPr/>
          <p:nvPr/>
        </p:nvSpPr>
        <p:spPr>
          <a:xfrm rot="550677">
            <a:off x="5038419" y="3682654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668A2E4-3C31-4064-8B8E-056A71B688E8}"/>
              </a:ext>
            </a:extLst>
          </p:cNvPr>
          <p:cNvSpPr/>
          <p:nvPr/>
        </p:nvSpPr>
        <p:spPr>
          <a:xfrm rot="20430742">
            <a:off x="4666688" y="1157717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AA1DDAC5-DC7E-4473-B15A-9CEE86C503D4}"/>
              </a:ext>
            </a:extLst>
          </p:cNvPr>
          <p:cNvSpPr/>
          <p:nvPr/>
        </p:nvSpPr>
        <p:spPr>
          <a:xfrm rot="19847277">
            <a:off x="3100386" y="1430530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93BBC41-0113-49C8-AB72-FF3816EA45F9}"/>
              </a:ext>
            </a:extLst>
          </p:cNvPr>
          <p:cNvSpPr/>
          <p:nvPr/>
        </p:nvSpPr>
        <p:spPr>
          <a:xfrm rot="1878736">
            <a:off x="2659616" y="4150971"/>
            <a:ext cx="158750" cy="2100263"/>
          </a:xfrm>
          <a:custGeom>
            <a:avLst/>
            <a:gdLst>
              <a:gd name="connsiteX0" fmla="*/ 79375 w 158750"/>
              <a:gd name="connsiteY0" fmla="*/ 0 h 2100263"/>
              <a:gd name="connsiteX1" fmla="*/ 158750 w 158750"/>
              <a:gd name="connsiteY1" fmla="*/ 79375 h 2100263"/>
              <a:gd name="connsiteX2" fmla="*/ 110272 w 158750"/>
              <a:gd name="connsiteY2" fmla="*/ 152512 h 2100263"/>
              <a:gd name="connsiteX3" fmla="*/ 91106 w 158750"/>
              <a:gd name="connsiteY3" fmla="*/ 156382 h 2100263"/>
              <a:gd name="connsiteX4" fmla="*/ 91106 w 158750"/>
              <a:gd name="connsiteY4" fmla="*/ 1943881 h 2100263"/>
              <a:gd name="connsiteX5" fmla="*/ 110272 w 158750"/>
              <a:gd name="connsiteY5" fmla="*/ 1947751 h 2100263"/>
              <a:gd name="connsiteX6" fmla="*/ 158750 w 158750"/>
              <a:gd name="connsiteY6" fmla="*/ 2020888 h 2100263"/>
              <a:gd name="connsiteX7" fmla="*/ 79375 w 158750"/>
              <a:gd name="connsiteY7" fmla="*/ 2100263 h 2100263"/>
              <a:gd name="connsiteX8" fmla="*/ 0 w 158750"/>
              <a:gd name="connsiteY8" fmla="*/ 2020888 h 2100263"/>
              <a:gd name="connsiteX9" fmla="*/ 48479 w 158750"/>
              <a:gd name="connsiteY9" fmla="*/ 1947751 h 2100263"/>
              <a:gd name="connsiteX10" fmla="*/ 67645 w 158750"/>
              <a:gd name="connsiteY10" fmla="*/ 1943881 h 2100263"/>
              <a:gd name="connsiteX11" fmla="*/ 67645 w 158750"/>
              <a:gd name="connsiteY11" fmla="*/ 156382 h 2100263"/>
              <a:gd name="connsiteX12" fmla="*/ 48479 w 158750"/>
              <a:gd name="connsiteY12" fmla="*/ 152512 h 2100263"/>
              <a:gd name="connsiteX13" fmla="*/ 0 w 158750"/>
              <a:gd name="connsiteY13" fmla="*/ 79375 h 2100263"/>
              <a:gd name="connsiteX14" fmla="*/ 79375 w 158750"/>
              <a:gd name="connsiteY14" fmla="*/ 0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750" h="2100263">
                <a:moveTo>
                  <a:pt x="79375" y="0"/>
                </a:moveTo>
                <a:cubicBezTo>
                  <a:pt x="123213" y="0"/>
                  <a:pt x="158750" y="35537"/>
                  <a:pt x="158750" y="79375"/>
                </a:cubicBezTo>
                <a:cubicBezTo>
                  <a:pt x="158750" y="112254"/>
                  <a:pt x="138761" y="140463"/>
                  <a:pt x="110272" y="152512"/>
                </a:cubicBezTo>
                <a:lnTo>
                  <a:pt x="91106" y="156382"/>
                </a:lnTo>
                <a:lnTo>
                  <a:pt x="91106" y="1943881"/>
                </a:lnTo>
                <a:lnTo>
                  <a:pt x="110272" y="1947751"/>
                </a:lnTo>
                <a:cubicBezTo>
                  <a:pt x="138761" y="1959800"/>
                  <a:pt x="158750" y="1988010"/>
                  <a:pt x="158750" y="2020888"/>
                </a:cubicBezTo>
                <a:cubicBezTo>
                  <a:pt x="158750" y="2064726"/>
                  <a:pt x="123213" y="2100263"/>
                  <a:pt x="79375" y="2100263"/>
                </a:cubicBezTo>
                <a:cubicBezTo>
                  <a:pt x="35537" y="2100263"/>
                  <a:pt x="0" y="2064726"/>
                  <a:pt x="0" y="2020888"/>
                </a:cubicBezTo>
                <a:cubicBezTo>
                  <a:pt x="0" y="1988010"/>
                  <a:pt x="19990" y="1959800"/>
                  <a:pt x="48479" y="1947751"/>
                </a:cubicBezTo>
                <a:lnTo>
                  <a:pt x="67645" y="1943881"/>
                </a:lnTo>
                <a:lnTo>
                  <a:pt x="67645" y="156382"/>
                </a:lnTo>
                <a:lnTo>
                  <a:pt x="48479" y="152512"/>
                </a:lnTo>
                <a:cubicBezTo>
                  <a:pt x="19990" y="140463"/>
                  <a:pt x="0" y="112254"/>
                  <a:pt x="0" y="79375"/>
                </a:cubicBezTo>
                <a:cubicBezTo>
                  <a:pt x="0" y="35537"/>
                  <a:pt x="35537" y="0"/>
                  <a:pt x="79375" y="0"/>
                </a:cubicBezTo>
                <a:close/>
              </a:path>
            </a:pathLst>
          </a:custGeom>
          <a:solidFill>
            <a:srgbClr val="65ADA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B455778-3306-4809-833E-B4FDB7BEFE29}"/>
              </a:ext>
            </a:extLst>
          </p:cNvPr>
          <p:cNvSpPr txBox="1"/>
          <p:nvPr/>
        </p:nvSpPr>
        <p:spPr>
          <a:xfrm>
            <a:off x="3545294" y="0"/>
            <a:ext cx="52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Outline</a:t>
            </a:r>
            <a:endParaRPr lang="en-US" sz="40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5F171AB-5A51-49D4-A6EC-05FF755E4FA7}"/>
              </a:ext>
            </a:extLst>
          </p:cNvPr>
          <p:cNvCxnSpPr>
            <a:cxnSpLocks/>
          </p:cNvCxnSpPr>
          <p:nvPr/>
        </p:nvCxnSpPr>
        <p:spPr>
          <a:xfrm>
            <a:off x="3764038" y="732258"/>
            <a:ext cx="4788039" cy="0"/>
          </a:xfrm>
          <a:prstGeom prst="line">
            <a:avLst/>
          </a:prstGeom>
          <a:ln w="38100">
            <a:solidFill>
              <a:srgbClr val="586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098D0CE-C97E-44BB-96C5-19C5C5D0FCFE}"/>
              </a:ext>
            </a:extLst>
          </p:cNvPr>
          <p:cNvSpPr txBox="1"/>
          <p:nvPr/>
        </p:nvSpPr>
        <p:spPr>
          <a:xfrm>
            <a:off x="9715500" y="5449291"/>
            <a:ext cx="255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Compare and select the best model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5ECDB0B-EA15-45B9-8BBB-FCE0BE404993}"/>
              </a:ext>
            </a:extLst>
          </p:cNvPr>
          <p:cNvSpPr txBox="1"/>
          <p:nvPr/>
        </p:nvSpPr>
        <p:spPr>
          <a:xfrm>
            <a:off x="7380288" y="5244757"/>
            <a:ext cx="2335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Calculate RMSE for the 2 models combined 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E7A77BF-0B0C-4FFD-AE81-7F5CFEE565C7}"/>
              </a:ext>
            </a:extLst>
          </p:cNvPr>
          <p:cNvSpPr txBox="1"/>
          <p:nvPr/>
        </p:nvSpPr>
        <p:spPr>
          <a:xfrm>
            <a:off x="9636309" y="989681"/>
            <a:ext cx="2221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Fit separate models for the 2 categories</a:t>
            </a:r>
            <a:endParaRPr lang="en-US" sz="24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384E1C3-EB6B-4A27-96A3-F70ED4246753}"/>
              </a:ext>
            </a:extLst>
          </p:cNvPr>
          <p:cNvSpPr txBox="1"/>
          <p:nvPr/>
        </p:nvSpPr>
        <p:spPr>
          <a:xfrm>
            <a:off x="6855619" y="875884"/>
            <a:ext cx="2513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Split the data set by Title_status</a:t>
            </a:r>
            <a:endParaRPr lang="en-US" sz="24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D1FB886-9DC8-4C0E-89D9-F265B4E102CE}"/>
              </a:ext>
            </a:extLst>
          </p:cNvPr>
          <p:cNvSpPr txBox="1"/>
          <p:nvPr/>
        </p:nvSpPr>
        <p:spPr>
          <a:xfrm>
            <a:off x="5288934" y="5162392"/>
            <a:ext cx="19087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Compare the RMSE for balanced and imbalanced data sets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2B7C0BC-8B0E-41CD-994D-254F1EC006EC}"/>
              </a:ext>
            </a:extLst>
          </p:cNvPr>
          <p:cNvSpPr txBox="1"/>
          <p:nvPr/>
        </p:nvSpPr>
        <p:spPr>
          <a:xfrm>
            <a:off x="3169860" y="5244756"/>
            <a:ext cx="227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Try Fitting models to imbalance handled datasets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BBE79BF-AE2E-4786-B795-697E0CC6748E}"/>
              </a:ext>
            </a:extLst>
          </p:cNvPr>
          <p:cNvSpPr txBox="1"/>
          <p:nvPr/>
        </p:nvSpPr>
        <p:spPr>
          <a:xfrm>
            <a:off x="2774950" y="719869"/>
            <a:ext cx="189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Imbalance  handling</a:t>
            </a:r>
            <a:endParaRPr lang="en-US" sz="24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D4A10AE-700C-4C07-A831-3DFB9FF47A7A}"/>
              </a:ext>
            </a:extLst>
          </p:cNvPr>
          <p:cNvSpPr txBox="1"/>
          <p:nvPr/>
        </p:nvSpPr>
        <p:spPr>
          <a:xfrm>
            <a:off x="1654399" y="910551"/>
            <a:ext cx="1286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Fitting Models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9509C42-E4D3-4A27-A244-37B795B17531}"/>
              </a:ext>
            </a:extLst>
          </p:cNvPr>
          <p:cNvSpPr txBox="1"/>
          <p:nvPr/>
        </p:nvSpPr>
        <p:spPr>
          <a:xfrm>
            <a:off x="542167" y="5782134"/>
            <a:ext cx="167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Train-test split</a:t>
            </a:r>
            <a:endParaRPr lang="en-US" sz="24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943B07E-ADA4-41BB-B975-CFC736B639AE}"/>
              </a:ext>
            </a:extLst>
          </p:cNvPr>
          <p:cNvSpPr txBox="1"/>
          <p:nvPr/>
        </p:nvSpPr>
        <p:spPr>
          <a:xfrm>
            <a:off x="9276" y="1174347"/>
            <a:ext cx="203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Drop unnecessary variables</a:t>
            </a:r>
            <a:endParaRPr lang="en-US" sz="2000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74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2260815"/>
              </p:ext>
            </p:extLst>
          </p:nvPr>
        </p:nvGraphicFramePr>
        <p:xfrm>
          <a:off x="347730" y="202761"/>
          <a:ext cx="6264086" cy="138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"/>
          <a:stretch/>
        </p:blipFill>
        <p:spPr>
          <a:xfrm>
            <a:off x="373487" y="1706921"/>
            <a:ext cx="11230377" cy="48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30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10BD1B-893C-42AC-8AC2-CE6D3E703A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xmlns="" id="{D29714FD-4095-4796-9A1F-8CAFCDBC2C8F}"/>
              </a:ext>
            </a:extLst>
          </p:cNvPr>
          <p:cNvSpPr>
            <a:spLocks/>
          </p:cNvSpPr>
          <p:nvPr/>
        </p:nvSpPr>
        <p:spPr bwMode="auto">
          <a:xfrm rot="10800000">
            <a:off x="3409404" y="1914037"/>
            <a:ext cx="5326901" cy="4305051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AA4CB4-904C-465F-906C-3C561A7E31DE}"/>
              </a:ext>
            </a:extLst>
          </p:cNvPr>
          <p:cNvSpPr txBox="1"/>
          <p:nvPr/>
        </p:nvSpPr>
        <p:spPr>
          <a:xfrm>
            <a:off x="4462305" y="1907832"/>
            <a:ext cx="319336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Splitting the data set by Title Status</a:t>
            </a:r>
            <a:endParaRPr lang="en-US" sz="46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2" t="6581"/>
          <a:stretch/>
        </p:blipFill>
        <p:spPr>
          <a:xfrm>
            <a:off x="8736306" y="2010166"/>
            <a:ext cx="3233224" cy="3035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0" y="2010166"/>
            <a:ext cx="3399152" cy="31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47411949"/>
              </p:ext>
            </p:extLst>
          </p:nvPr>
        </p:nvGraphicFramePr>
        <p:xfrm>
          <a:off x="347730" y="202761"/>
          <a:ext cx="6264086" cy="138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2" y="1825796"/>
            <a:ext cx="11610926" cy="42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05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xmlns="" id="{38CE3105-7557-431B-A9D4-3BB25838E7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AB6D8BA-E1A1-4188-BEC2-DD6114BE5342}"/>
              </a:ext>
            </a:extLst>
          </p:cNvPr>
          <p:cNvSpPr/>
          <p:nvPr/>
        </p:nvSpPr>
        <p:spPr>
          <a:xfrm>
            <a:off x="-5135" y="0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2E4615E-2855-4487-9509-59B3DB4AEC1F}"/>
              </a:ext>
            </a:extLst>
          </p:cNvPr>
          <p:cNvSpPr txBox="1"/>
          <p:nvPr/>
        </p:nvSpPr>
        <p:spPr>
          <a:xfrm>
            <a:off x="3545294" y="0"/>
            <a:ext cx="522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Best Model</a:t>
            </a:r>
            <a:endParaRPr lang="en-US" sz="4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FCAE907-7024-475C-B6DD-8DF7FBBAFF14}"/>
              </a:ext>
            </a:extLst>
          </p:cNvPr>
          <p:cNvCxnSpPr>
            <a:cxnSpLocks/>
          </p:cNvCxnSpPr>
          <p:nvPr/>
        </p:nvCxnSpPr>
        <p:spPr>
          <a:xfrm>
            <a:off x="3764038" y="923330"/>
            <a:ext cx="47880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03A3DE2-0FDF-4BCF-87FA-922372542926}"/>
              </a:ext>
            </a:extLst>
          </p:cNvPr>
          <p:cNvSpPr/>
          <p:nvPr/>
        </p:nvSpPr>
        <p:spPr>
          <a:xfrm>
            <a:off x="2967667" y="4053521"/>
            <a:ext cx="216369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8649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Frequently, your initial font choice is taken out of your awesome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396EEA0-B435-4DAC-94DA-2146EAF0FBB7}"/>
              </a:ext>
            </a:extLst>
          </p:cNvPr>
          <p:cNvSpPr/>
          <p:nvPr/>
        </p:nvSpPr>
        <p:spPr>
          <a:xfrm>
            <a:off x="504222" y="1617786"/>
            <a:ext cx="4939975" cy="4871470"/>
          </a:xfrm>
          <a:prstGeom prst="ellips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508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1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BE81EA6-604A-44DC-8CEB-CDEBA964E834}"/>
              </a:ext>
            </a:extLst>
          </p:cNvPr>
          <p:cNvSpPr/>
          <p:nvPr/>
        </p:nvSpPr>
        <p:spPr>
          <a:xfrm>
            <a:off x="1604090" y="2079452"/>
            <a:ext cx="274023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Combined RMSE</a:t>
            </a:r>
            <a:endParaRPr lang="en-US" sz="24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396EEA0-B435-4DAC-94DA-2146EAF0FBB7}"/>
              </a:ext>
            </a:extLst>
          </p:cNvPr>
          <p:cNvSpPr/>
          <p:nvPr/>
        </p:nvSpPr>
        <p:spPr>
          <a:xfrm>
            <a:off x="6693017" y="1469989"/>
            <a:ext cx="4939975" cy="4871470"/>
          </a:xfrm>
          <a:prstGeom prst="ellips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508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91416" rIns="182832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196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BE81EA6-604A-44DC-8CEB-CDEBA964E834}"/>
              </a:ext>
            </a:extLst>
          </p:cNvPr>
          <p:cNvSpPr/>
          <p:nvPr/>
        </p:nvSpPr>
        <p:spPr>
          <a:xfrm>
            <a:off x="8072841" y="2055094"/>
            <a:ext cx="274023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Original RMSE</a:t>
            </a:r>
            <a:endParaRPr lang="en-US" sz="24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3336207"/>
            <a:ext cx="4670474" cy="11091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072841" y="3379275"/>
            <a:ext cx="2489981" cy="1505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6983.6521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729218" y="4557709"/>
            <a:ext cx="2489981" cy="1505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6977.4643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698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>
            <a:extLst>
              <a:ext uri="{FF2B5EF4-FFF2-40B4-BE49-F238E27FC236}">
                <a16:creationId xmlns:a16="http://schemas.microsoft.com/office/drawing/2014/main" xmlns="" id="{99605486-1CC1-4854-A4A7-D315D39AD60D}"/>
              </a:ext>
            </a:extLst>
          </p:cNvPr>
          <p:cNvSpPr>
            <a:spLocks/>
          </p:cNvSpPr>
          <p:nvPr/>
        </p:nvSpPr>
        <p:spPr bwMode="auto">
          <a:xfrm rot="10800000">
            <a:off x="735893" y="1764101"/>
            <a:ext cx="4747012" cy="4096997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B088BA5-BE1C-41AA-AB8A-51D0F60D9BD6}"/>
              </a:ext>
            </a:extLst>
          </p:cNvPr>
          <p:cNvSpPr/>
          <p:nvPr/>
        </p:nvSpPr>
        <p:spPr>
          <a:xfrm>
            <a:off x="319314" y="120954"/>
            <a:ext cx="11611429" cy="1047750"/>
          </a:xfrm>
          <a:prstGeom prst="rect">
            <a:avLst/>
          </a:prstGeom>
          <a:solidFill>
            <a:srgbClr val="65ADA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0C071A0-85BA-462B-8D01-D86583815925}"/>
              </a:ext>
            </a:extLst>
          </p:cNvPr>
          <p:cNvSpPr txBox="1">
            <a:spLocks/>
          </p:cNvSpPr>
          <p:nvPr/>
        </p:nvSpPr>
        <p:spPr>
          <a:xfrm>
            <a:off x="319314" y="288042"/>
            <a:ext cx="10929041" cy="713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Ridge Regression : Salvage Insurance </a:t>
            </a:r>
            <a:endParaRPr lang="en-US" sz="44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0" y="2009501"/>
            <a:ext cx="5476875" cy="3851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33" y="2100942"/>
            <a:ext cx="5476875" cy="376015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473189" y="5856973"/>
            <a:ext cx="3775166" cy="6050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 log(lambda) =7.9698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86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A6DA1485-995B-49BE-A6B6-3928A339604C}"/>
              </a:ext>
            </a:extLst>
          </p:cNvPr>
          <p:cNvSpPr>
            <a:spLocks/>
          </p:cNvSpPr>
          <p:nvPr/>
        </p:nvSpPr>
        <p:spPr bwMode="auto">
          <a:xfrm rot="10800000">
            <a:off x="0" y="627581"/>
            <a:ext cx="12192000" cy="5898340"/>
          </a:xfrm>
          <a:custGeom>
            <a:avLst/>
            <a:gdLst>
              <a:gd name="connsiteX0" fmla="*/ 10883718 w 12192000"/>
              <a:gd name="connsiteY0" fmla="*/ 5898340 h 5898340"/>
              <a:gd name="connsiteX1" fmla="*/ 6479171 w 12192000"/>
              <a:gd name="connsiteY1" fmla="*/ 5898340 h 5898340"/>
              <a:gd name="connsiteX2" fmla="*/ 5459631 w 12192000"/>
              <a:gd name="connsiteY2" fmla="*/ 5134101 h 5898340"/>
              <a:gd name="connsiteX3" fmla="*/ 5444020 w 12192000"/>
              <a:gd name="connsiteY3" fmla="*/ 5062246 h 5898340"/>
              <a:gd name="connsiteX4" fmla="*/ 0 w 12192000"/>
              <a:gd name="connsiteY4" fmla="*/ 5062246 h 5898340"/>
              <a:gd name="connsiteX5" fmla="*/ 0 w 12192000"/>
              <a:gd name="connsiteY5" fmla="*/ 1004596 h 5898340"/>
              <a:gd name="connsiteX6" fmla="*/ 7480293 w 12192000"/>
              <a:gd name="connsiteY6" fmla="*/ 1004596 h 5898340"/>
              <a:gd name="connsiteX7" fmla="*/ 7558961 w 12192000"/>
              <a:gd name="connsiteY7" fmla="*/ 867995 h 5898340"/>
              <a:gd name="connsiteX8" fmla="*/ 7758380 w 12192000"/>
              <a:gd name="connsiteY8" fmla="*/ 521721 h 5898340"/>
              <a:gd name="connsiteX9" fmla="*/ 9589973 w 12192000"/>
              <a:gd name="connsiteY9" fmla="*/ 521721 h 5898340"/>
              <a:gd name="connsiteX10" fmla="*/ 9864349 w 12192000"/>
              <a:gd name="connsiteY10" fmla="*/ 998153 h 5898340"/>
              <a:gd name="connsiteX11" fmla="*/ 9868060 w 12192000"/>
              <a:gd name="connsiteY11" fmla="*/ 1004596 h 5898340"/>
              <a:gd name="connsiteX12" fmla="*/ 12192000 w 12192000"/>
              <a:gd name="connsiteY12" fmla="*/ 1004596 h 5898340"/>
              <a:gd name="connsiteX13" fmla="*/ 12192000 w 12192000"/>
              <a:gd name="connsiteY13" fmla="*/ 5062246 h 5898340"/>
              <a:gd name="connsiteX14" fmla="*/ 11908252 w 12192000"/>
              <a:gd name="connsiteY14" fmla="*/ 5062246 h 5898340"/>
              <a:gd name="connsiteX15" fmla="*/ 11893321 w 12192000"/>
              <a:gd name="connsiteY15" fmla="*/ 5134101 h 5898340"/>
              <a:gd name="connsiteX16" fmla="*/ 10883718 w 12192000"/>
              <a:gd name="connsiteY16" fmla="*/ 5898340 h 589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5898340">
                <a:moveTo>
                  <a:pt x="10883718" y="5898340"/>
                </a:moveTo>
                <a:cubicBezTo>
                  <a:pt x="10883718" y="5898340"/>
                  <a:pt x="10883718" y="5898340"/>
                  <a:pt x="6479171" y="5898340"/>
                </a:cubicBezTo>
                <a:cubicBezTo>
                  <a:pt x="5970394" y="5898340"/>
                  <a:pt x="5580863" y="5558678"/>
                  <a:pt x="5459631" y="5134101"/>
                </a:cubicBezTo>
                <a:lnTo>
                  <a:pt x="5444020" y="5062246"/>
                </a:lnTo>
                <a:lnTo>
                  <a:pt x="0" y="5062246"/>
                </a:lnTo>
                <a:lnTo>
                  <a:pt x="0" y="1004596"/>
                </a:lnTo>
                <a:lnTo>
                  <a:pt x="7480293" y="1004596"/>
                </a:lnTo>
                <a:lnTo>
                  <a:pt x="7558961" y="867995"/>
                </a:lnTo>
                <a:cubicBezTo>
                  <a:pt x="7623335" y="756215"/>
                  <a:pt x="7689786" y="640829"/>
                  <a:pt x="7758380" y="521721"/>
                </a:cubicBezTo>
                <a:cubicBezTo>
                  <a:pt x="8165400" y="-173906"/>
                  <a:pt x="9182953" y="-173906"/>
                  <a:pt x="9589973" y="521721"/>
                </a:cubicBezTo>
                <a:cubicBezTo>
                  <a:pt x="9589973" y="521721"/>
                  <a:pt x="9589973" y="521721"/>
                  <a:pt x="9864349" y="998153"/>
                </a:cubicBezTo>
                <a:lnTo>
                  <a:pt x="9868060" y="1004596"/>
                </a:lnTo>
                <a:lnTo>
                  <a:pt x="12192000" y="1004596"/>
                </a:lnTo>
                <a:lnTo>
                  <a:pt x="12192000" y="5062246"/>
                </a:lnTo>
                <a:lnTo>
                  <a:pt x="11908252" y="5062246"/>
                </a:lnTo>
                <a:lnTo>
                  <a:pt x="11893321" y="5134101"/>
                </a:lnTo>
                <a:cubicBezTo>
                  <a:pt x="11776348" y="5558678"/>
                  <a:pt x="11392495" y="5898340"/>
                  <a:pt x="10883718" y="5898340"/>
                </a:cubicBezTo>
                <a:close/>
              </a:path>
            </a:pathLst>
          </a:custGeom>
          <a:gradFill>
            <a:gsLst>
              <a:gs pos="4000">
                <a:schemeClr val="bg2">
                  <a:lumMod val="10000"/>
                </a:schemeClr>
              </a:gs>
              <a:gs pos="85000">
                <a:srgbClr val="65ADA8"/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6D6BF13C-ACF7-4C53-B46B-16D5D0ECB557}"/>
              </a:ext>
            </a:extLst>
          </p:cNvPr>
          <p:cNvSpPr>
            <a:spLocks/>
          </p:cNvSpPr>
          <p:nvPr/>
        </p:nvSpPr>
        <p:spPr bwMode="auto">
          <a:xfrm rot="10800000">
            <a:off x="682739" y="982128"/>
            <a:ext cx="5670168" cy="489374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2470296-E456-4647-94DC-EAC112F26C8E}"/>
              </a:ext>
            </a:extLst>
          </p:cNvPr>
          <p:cNvSpPr/>
          <p:nvPr/>
        </p:nvSpPr>
        <p:spPr>
          <a:xfrm>
            <a:off x="6631101" y="1607974"/>
            <a:ext cx="5346778" cy="3937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AUCTION EXPORT.com is a web portal to the world of North American wholesale auto auctions. 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Price 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developing a model to provide a price suggestion for a vehicle that is going to be advertised. 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 realistic price will attract more bids from the buyers.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r="13396"/>
          <a:stretch>
            <a:fillRect/>
          </a:stretch>
        </p:blipFill>
        <p:spPr>
          <a:xfrm>
            <a:off x="568325" y="735013"/>
            <a:ext cx="5948363" cy="5387975"/>
          </a:xfrm>
        </p:spPr>
      </p:pic>
      <p:sp>
        <p:nvSpPr>
          <p:cNvPr id="4" name="Rectangle 3"/>
          <p:cNvSpPr/>
          <p:nvPr/>
        </p:nvSpPr>
        <p:spPr>
          <a:xfrm>
            <a:off x="5764143" y="73293"/>
            <a:ext cx="642785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QUESTION THAT WILL BE ANSWERED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302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xmlns="" id="{38CE3105-7557-431B-A9D4-3BB25838E7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AB6D8BA-E1A1-4188-BEC2-DD6114BE5342}"/>
              </a:ext>
            </a:extLst>
          </p:cNvPr>
          <p:cNvSpPr/>
          <p:nvPr/>
        </p:nvSpPr>
        <p:spPr>
          <a:xfrm>
            <a:off x="-5135" y="0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2E4615E-2855-4487-9509-59B3DB4AEC1F}"/>
              </a:ext>
            </a:extLst>
          </p:cNvPr>
          <p:cNvSpPr txBox="1"/>
          <p:nvPr/>
        </p:nvSpPr>
        <p:spPr>
          <a:xfrm>
            <a:off x="-283419" y="0"/>
            <a:ext cx="127485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Model Coefficients for Salvage Insurance</a:t>
            </a:r>
            <a:endParaRPr lang="en-US" sz="45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FCAE907-7024-475C-B6DD-8DF7FBBAFF14}"/>
              </a:ext>
            </a:extLst>
          </p:cNvPr>
          <p:cNvCxnSpPr>
            <a:cxnSpLocks/>
          </p:cNvCxnSpPr>
          <p:nvPr/>
        </p:nvCxnSpPr>
        <p:spPr>
          <a:xfrm>
            <a:off x="3764038" y="923330"/>
            <a:ext cx="47880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03A3DE2-0FDF-4BCF-87FA-922372542926}"/>
              </a:ext>
            </a:extLst>
          </p:cNvPr>
          <p:cNvSpPr/>
          <p:nvPr/>
        </p:nvSpPr>
        <p:spPr>
          <a:xfrm>
            <a:off x="2967667" y="4053521"/>
            <a:ext cx="216369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8649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Frequently, your initial font choice is taken out of your awesome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2" y="1015664"/>
            <a:ext cx="8328875" cy="57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6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13C73A8E-A9AB-4C28-9FE0-6EE03C534269}"/>
              </a:ext>
            </a:extLst>
          </p:cNvPr>
          <p:cNvSpPr>
            <a:spLocks/>
          </p:cNvSpPr>
          <p:nvPr/>
        </p:nvSpPr>
        <p:spPr bwMode="auto">
          <a:xfrm rot="3600000">
            <a:off x="6431347" y="3648679"/>
            <a:ext cx="2942908" cy="2539933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xmlns="" id="{DEB57957-EB2B-4EB7-8A4C-11838442FF93}"/>
              </a:ext>
            </a:extLst>
          </p:cNvPr>
          <p:cNvSpPr>
            <a:spLocks/>
          </p:cNvSpPr>
          <p:nvPr/>
        </p:nvSpPr>
        <p:spPr bwMode="auto">
          <a:xfrm rot="3600000">
            <a:off x="925205" y="3648679"/>
            <a:ext cx="2942908" cy="2539933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xmlns="" id="{11D667AF-EF8B-4058-9E43-ED41169BB115}"/>
              </a:ext>
            </a:extLst>
          </p:cNvPr>
          <p:cNvSpPr>
            <a:spLocks/>
          </p:cNvSpPr>
          <p:nvPr/>
        </p:nvSpPr>
        <p:spPr bwMode="auto">
          <a:xfrm rot="3600000">
            <a:off x="6383896" y="836207"/>
            <a:ext cx="2942908" cy="2539933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xmlns="" id="{3830AE72-6A34-402E-99D9-477D58DD6AF5}"/>
              </a:ext>
            </a:extLst>
          </p:cNvPr>
          <p:cNvSpPr>
            <a:spLocks/>
          </p:cNvSpPr>
          <p:nvPr/>
        </p:nvSpPr>
        <p:spPr bwMode="auto">
          <a:xfrm rot="3600000">
            <a:off x="925206" y="836209"/>
            <a:ext cx="2942908" cy="2539933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F64410B-5C7B-4F14-A824-F72CAB881B7B}"/>
              </a:ext>
            </a:extLst>
          </p:cNvPr>
          <p:cNvSpPr txBox="1"/>
          <p:nvPr/>
        </p:nvSpPr>
        <p:spPr>
          <a:xfrm>
            <a:off x="2902595" y="3001244"/>
            <a:ext cx="472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Mileage : -1.6964e-03</a:t>
            </a:r>
            <a:r>
              <a:rPr lang="en-US" sz="2400" dirty="0"/>
              <a:t>	</a:t>
            </a:r>
          </a:p>
          <a:p>
            <a:endParaRPr lang="en-US" sz="24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D0ADDAF-5603-4D4D-95F6-7A159EC9F53A}"/>
              </a:ext>
            </a:extLst>
          </p:cNvPr>
          <p:cNvSpPr txBox="1"/>
          <p:nvPr/>
        </p:nvSpPr>
        <p:spPr>
          <a:xfrm>
            <a:off x="8530648" y="3001244"/>
            <a:ext cx="472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Year: 1.3044e+02</a:t>
            </a:r>
            <a:endParaRPr lang="en-US" sz="24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639965DD-221D-4D31-8501-303B6E0FC61E}"/>
              </a:ext>
            </a:extLst>
          </p:cNvPr>
          <p:cNvSpPr txBox="1"/>
          <p:nvPr/>
        </p:nvSpPr>
        <p:spPr>
          <a:xfrm>
            <a:off x="2902595" y="157484"/>
            <a:ext cx="6623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Model Interpretation</a:t>
            </a:r>
            <a:endParaRPr lang="en-US" sz="48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xmlns="" id="{5555C4B5-D5BE-4694-857F-1D8C155FFFA8}"/>
              </a:ext>
            </a:extLst>
          </p:cNvPr>
          <p:cNvCxnSpPr>
            <a:cxnSpLocks/>
          </p:cNvCxnSpPr>
          <p:nvPr/>
        </p:nvCxnSpPr>
        <p:spPr>
          <a:xfrm>
            <a:off x="3764038" y="923330"/>
            <a:ext cx="4788039" cy="0"/>
          </a:xfrm>
          <a:prstGeom prst="line">
            <a:avLst/>
          </a:prstGeom>
          <a:ln w="38100">
            <a:solidFill>
              <a:srgbClr val="586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3193"/>
          <a:stretch>
            <a:fillRect/>
          </a:stretch>
        </p:blipFill>
        <p:spPr>
          <a:xfrm>
            <a:off x="1001713" y="1417638"/>
            <a:ext cx="2287587" cy="2071687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r="8592"/>
          <a:stretch>
            <a:fillRect/>
          </a:stretch>
        </p:blipFill>
        <p:spPr>
          <a:xfrm>
            <a:off x="6486525" y="1417638"/>
            <a:ext cx="2287588" cy="207168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r="12044"/>
          <a:stretch>
            <a:fillRect/>
          </a:stretch>
        </p:blipFill>
        <p:spPr>
          <a:xfrm>
            <a:off x="1001713" y="4211638"/>
            <a:ext cx="2287587" cy="2073275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8667"/>
          <a:stretch>
            <a:fillRect/>
          </a:stretch>
        </p:blipFill>
        <p:spPr>
          <a:xfrm>
            <a:off x="6486525" y="4211638"/>
            <a:ext cx="2287588" cy="2073275"/>
          </a:xfr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DF64410B-5C7B-4F14-A824-F72CAB881B7B}"/>
              </a:ext>
            </a:extLst>
          </p:cNvPr>
          <p:cNvSpPr txBox="1"/>
          <p:nvPr/>
        </p:nvSpPr>
        <p:spPr>
          <a:xfrm>
            <a:off x="3060052" y="5720770"/>
            <a:ext cx="472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noColor</a:t>
            </a:r>
            <a:r>
              <a:rPr lang="en-US" sz="20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1.7040e+03 </a:t>
            </a:r>
            <a:endParaRPr lang="en-US" sz="20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63787997-7F97-4126-85D1-049A801864CE}"/>
              </a:ext>
            </a:extLst>
          </p:cNvPr>
          <p:cNvSpPr txBox="1"/>
          <p:nvPr/>
        </p:nvSpPr>
        <p:spPr>
          <a:xfrm>
            <a:off x="3015911" y="5368247"/>
            <a:ext cx="472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ColorRed</a:t>
            </a:r>
            <a:r>
              <a:rPr lang="en-US" sz="20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2.9359e+02 </a:t>
            </a:r>
            <a:endParaRPr lang="en-US" sz="20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63787997-7F97-4126-85D1-049A801864CE}"/>
              </a:ext>
            </a:extLst>
          </p:cNvPr>
          <p:cNvSpPr txBox="1"/>
          <p:nvPr/>
        </p:nvSpPr>
        <p:spPr>
          <a:xfrm>
            <a:off x="3099181" y="5052479"/>
            <a:ext cx="358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ColorWhite</a:t>
            </a:r>
            <a:r>
              <a:rPr lang="en-US" sz="20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7.5022e+02 </a:t>
            </a:r>
            <a:endParaRPr lang="en-US" sz="20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63787997-7F97-4126-85D1-049A801864CE}"/>
              </a:ext>
            </a:extLst>
          </p:cNvPr>
          <p:cNvSpPr txBox="1"/>
          <p:nvPr/>
        </p:nvSpPr>
        <p:spPr>
          <a:xfrm>
            <a:off x="8755073" y="4815682"/>
            <a:ext cx="343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stateOhio</a:t>
            </a:r>
            <a:r>
              <a:rPr lang="en-US" sz="20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7.9281e+01 </a:t>
            </a:r>
            <a:endParaRPr lang="en-US" sz="20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63787997-7F97-4126-85D1-049A801864CE}"/>
              </a:ext>
            </a:extLst>
          </p:cNvPr>
          <p:cNvSpPr txBox="1"/>
          <p:nvPr/>
        </p:nvSpPr>
        <p:spPr>
          <a:xfrm>
            <a:off x="8755073" y="5243110"/>
            <a:ext cx="343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stateNevada</a:t>
            </a:r>
            <a:r>
              <a:rPr lang="en-US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-1.2060e+03</a:t>
            </a:r>
            <a:endParaRPr lang="en-US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63787997-7F97-4126-85D1-049A801864CE}"/>
              </a:ext>
            </a:extLst>
          </p:cNvPr>
          <p:cNvSpPr txBox="1"/>
          <p:nvPr/>
        </p:nvSpPr>
        <p:spPr>
          <a:xfrm>
            <a:off x="8636394" y="5699292"/>
            <a:ext cx="367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stateKentucky</a:t>
            </a:r>
            <a:r>
              <a:rPr lang="en-US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: -1.1352e+03</a:t>
            </a:r>
            <a:endParaRPr lang="en-US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511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>
            <a:extLst>
              <a:ext uri="{FF2B5EF4-FFF2-40B4-BE49-F238E27FC236}">
                <a16:creationId xmlns:a16="http://schemas.microsoft.com/office/drawing/2014/main" xmlns="" id="{99605486-1CC1-4854-A4A7-D315D39AD60D}"/>
              </a:ext>
            </a:extLst>
          </p:cNvPr>
          <p:cNvSpPr>
            <a:spLocks/>
          </p:cNvSpPr>
          <p:nvPr/>
        </p:nvSpPr>
        <p:spPr bwMode="auto">
          <a:xfrm rot="10800000">
            <a:off x="735893" y="1764101"/>
            <a:ext cx="4747012" cy="4096997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B088BA5-BE1C-41AA-AB8A-51D0F60D9BD6}"/>
              </a:ext>
            </a:extLst>
          </p:cNvPr>
          <p:cNvSpPr/>
          <p:nvPr/>
        </p:nvSpPr>
        <p:spPr>
          <a:xfrm>
            <a:off x="374892" y="120954"/>
            <a:ext cx="11460058" cy="1047750"/>
          </a:xfrm>
          <a:prstGeom prst="rect">
            <a:avLst/>
          </a:prstGeom>
          <a:solidFill>
            <a:srgbClr val="65ADA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0C071A0-85BA-462B-8D01-D86583815925}"/>
              </a:ext>
            </a:extLst>
          </p:cNvPr>
          <p:cNvSpPr txBox="1">
            <a:spLocks/>
          </p:cNvSpPr>
          <p:nvPr/>
        </p:nvSpPr>
        <p:spPr>
          <a:xfrm>
            <a:off x="483327" y="357580"/>
            <a:ext cx="11025050" cy="661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Random Forest Model For Clean Vehicles </a:t>
            </a:r>
            <a:endParaRPr lang="en-US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25" y="1764101"/>
            <a:ext cx="7469675" cy="466619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83553"/>
              </p:ext>
            </p:extLst>
          </p:nvPr>
        </p:nvGraphicFramePr>
        <p:xfrm>
          <a:off x="483327" y="2885500"/>
          <a:ext cx="419710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98554">
                  <a:extLst>
                    <a:ext uri="{9D8B030D-6E8A-4147-A177-3AD203B41FA5}">
                      <a16:colId xmlns:a16="http://schemas.microsoft.com/office/drawing/2014/main" xmlns="" val="2426905725"/>
                    </a:ext>
                  </a:extLst>
                </a:gridCol>
                <a:gridCol w="2098554">
                  <a:extLst>
                    <a:ext uri="{9D8B030D-6E8A-4147-A177-3AD203B41FA5}">
                      <a16:colId xmlns:a16="http://schemas.microsoft.com/office/drawing/2014/main" xmlns="" val="838249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223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n_estimators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302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min_samples_split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328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min_samples_leaf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1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4798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015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DC2B448-6BDD-4A23-9B3F-76F8C5169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">
                <a:srgbClr val="523089"/>
              </a:gs>
              <a:gs pos="85000">
                <a:srgbClr val="65AD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F9F634B6-0E6D-4A47-BA9C-66044A73BFA5}"/>
              </a:ext>
            </a:extLst>
          </p:cNvPr>
          <p:cNvSpPr/>
          <p:nvPr/>
        </p:nvSpPr>
        <p:spPr>
          <a:xfrm>
            <a:off x="996855" y="4490935"/>
            <a:ext cx="1342781" cy="1342781"/>
          </a:xfrm>
          <a:prstGeom prst="ellipse">
            <a:avLst/>
          </a:prstGeom>
          <a:solidFill>
            <a:srgbClr val="5230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5EB81584-4ECA-4B14-BB4F-D4C705931D49}"/>
              </a:ext>
            </a:extLst>
          </p:cNvPr>
          <p:cNvSpPr/>
          <p:nvPr/>
        </p:nvSpPr>
        <p:spPr>
          <a:xfrm>
            <a:off x="842865" y="1700039"/>
            <a:ext cx="2962173" cy="4276796"/>
          </a:xfrm>
          <a:custGeom>
            <a:avLst/>
            <a:gdLst>
              <a:gd name="connsiteX0" fmla="*/ 865180 w 3029770"/>
              <a:gd name="connsiteY0" fmla="*/ 2822500 h 4374392"/>
              <a:gd name="connsiteX1" fmla="*/ 178468 w 3029770"/>
              <a:gd name="connsiteY1" fmla="*/ 3509212 h 4374392"/>
              <a:gd name="connsiteX2" fmla="*/ 865180 w 3029770"/>
              <a:gd name="connsiteY2" fmla="*/ 4195924 h 4374392"/>
              <a:gd name="connsiteX3" fmla="*/ 1551892 w 3029770"/>
              <a:gd name="connsiteY3" fmla="*/ 3509212 h 4374392"/>
              <a:gd name="connsiteX4" fmla="*/ 865180 w 3029770"/>
              <a:gd name="connsiteY4" fmla="*/ 2822500 h 4374392"/>
              <a:gd name="connsiteX5" fmla="*/ 504972 w 3029770"/>
              <a:gd name="connsiteY5" fmla="*/ 0 h 4374392"/>
              <a:gd name="connsiteX6" fmla="*/ 2524798 w 3029770"/>
              <a:gd name="connsiteY6" fmla="*/ 0 h 4374392"/>
              <a:gd name="connsiteX7" fmla="*/ 3029770 w 3029770"/>
              <a:gd name="connsiteY7" fmla="*/ 504972 h 4374392"/>
              <a:gd name="connsiteX8" fmla="*/ 3029770 w 3029770"/>
              <a:gd name="connsiteY8" fmla="*/ 2764702 h 4374392"/>
              <a:gd name="connsiteX9" fmla="*/ 2524798 w 3029770"/>
              <a:gd name="connsiteY9" fmla="*/ 3269674 h 4374392"/>
              <a:gd name="connsiteX10" fmla="*/ 1696025 w 3029770"/>
              <a:gd name="connsiteY10" fmla="*/ 3269674 h 4374392"/>
              <a:gd name="connsiteX11" fmla="*/ 1712783 w 3029770"/>
              <a:gd name="connsiteY11" fmla="*/ 3334848 h 4374392"/>
              <a:gd name="connsiteX12" fmla="*/ 1730360 w 3029770"/>
              <a:gd name="connsiteY12" fmla="*/ 3509212 h 4374392"/>
              <a:gd name="connsiteX13" fmla="*/ 865180 w 3029770"/>
              <a:gd name="connsiteY13" fmla="*/ 4374392 h 4374392"/>
              <a:gd name="connsiteX14" fmla="*/ 0 w 3029770"/>
              <a:gd name="connsiteY14" fmla="*/ 3509212 h 4374392"/>
              <a:gd name="connsiteX15" fmla="*/ 67990 w 3029770"/>
              <a:gd name="connsiteY15" fmla="*/ 3172445 h 4374392"/>
              <a:gd name="connsiteX16" fmla="*/ 116291 w 3029770"/>
              <a:gd name="connsiteY16" fmla="*/ 3083457 h 4374392"/>
              <a:gd name="connsiteX17" fmla="*/ 86241 w 3029770"/>
              <a:gd name="connsiteY17" fmla="*/ 3047037 h 4374392"/>
              <a:gd name="connsiteX18" fmla="*/ 0 w 3029770"/>
              <a:gd name="connsiteY18" fmla="*/ 2764702 h 4374392"/>
              <a:gd name="connsiteX19" fmla="*/ 0 w 3029770"/>
              <a:gd name="connsiteY19" fmla="*/ 504972 h 4374392"/>
              <a:gd name="connsiteX20" fmla="*/ 504972 w 3029770"/>
              <a:gd name="connsiteY20" fmla="*/ 0 h 437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29770" h="4374392">
                <a:moveTo>
                  <a:pt x="865180" y="2822500"/>
                </a:moveTo>
                <a:cubicBezTo>
                  <a:pt x="485919" y="2822500"/>
                  <a:pt x="178468" y="3129951"/>
                  <a:pt x="178468" y="3509212"/>
                </a:cubicBezTo>
                <a:cubicBezTo>
                  <a:pt x="178468" y="3888473"/>
                  <a:pt x="485919" y="4195924"/>
                  <a:pt x="865180" y="4195924"/>
                </a:cubicBezTo>
                <a:cubicBezTo>
                  <a:pt x="1244441" y="4195924"/>
                  <a:pt x="1551892" y="3888473"/>
                  <a:pt x="1551892" y="3509212"/>
                </a:cubicBezTo>
                <a:cubicBezTo>
                  <a:pt x="1551892" y="3129951"/>
                  <a:pt x="1244441" y="2822500"/>
                  <a:pt x="865180" y="2822500"/>
                </a:cubicBezTo>
                <a:close/>
                <a:moveTo>
                  <a:pt x="504972" y="0"/>
                </a:moveTo>
                <a:lnTo>
                  <a:pt x="2524798" y="0"/>
                </a:lnTo>
                <a:cubicBezTo>
                  <a:pt x="2803686" y="0"/>
                  <a:pt x="3029770" y="226084"/>
                  <a:pt x="3029770" y="504972"/>
                </a:cubicBezTo>
                <a:lnTo>
                  <a:pt x="3029770" y="2764702"/>
                </a:lnTo>
                <a:cubicBezTo>
                  <a:pt x="3029770" y="3043590"/>
                  <a:pt x="2803686" y="3269674"/>
                  <a:pt x="2524798" y="3269674"/>
                </a:cubicBezTo>
                <a:lnTo>
                  <a:pt x="1696025" y="3269674"/>
                </a:lnTo>
                <a:lnTo>
                  <a:pt x="1712783" y="3334848"/>
                </a:lnTo>
                <a:cubicBezTo>
                  <a:pt x="1724308" y="3391169"/>
                  <a:pt x="1730360" y="3449484"/>
                  <a:pt x="1730360" y="3509212"/>
                </a:cubicBezTo>
                <a:cubicBezTo>
                  <a:pt x="1730360" y="3987038"/>
                  <a:pt x="1343006" y="4374392"/>
                  <a:pt x="865180" y="4374392"/>
                </a:cubicBezTo>
                <a:cubicBezTo>
                  <a:pt x="387354" y="4374392"/>
                  <a:pt x="0" y="3987038"/>
                  <a:pt x="0" y="3509212"/>
                </a:cubicBezTo>
                <a:cubicBezTo>
                  <a:pt x="0" y="3389756"/>
                  <a:pt x="24210" y="3275954"/>
                  <a:pt x="67990" y="3172445"/>
                </a:cubicBezTo>
                <a:lnTo>
                  <a:pt x="116291" y="3083457"/>
                </a:lnTo>
                <a:lnTo>
                  <a:pt x="86241" y="3047037"/>
                </a:lnTo>
                <a:cubicBezTo>
                  <a:pt x="31793" y="2966443"/>
                  <a:pt x="0" y="2869285"/>
                  <a:pt x="0" y="2764702"/>
                </a:cubicBezTo>
                <a:lnTo>
                  <a:pt x="0" y="504972"/>
                </a:lnTo>
                <a:cubicBezTo>
                  <a:pt x="0" y="226084"/>
                  <a:pt x="226084" y="0"/>
                  <a:pt x="504972" y="0"/>
                </a:cubicBez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2032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1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CE12D9-66EB-4D1E-B70F-5DB482B49F45}"/>
              </a:ext>
            </a:extLst>
          </p:cNvPr>
          <p:cNvSpPr txBox="1"/>
          <p:nvPr/>
        </p:nvSpPr>
        <p:spPr>
          <a:xfrm>
            <a:off x="1292657" y="4499983"/>
            <a:ext cx="483011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165BFC6-F9A8-4DEB-815D-72AEFA62585F}"/>
              </a:ext>
            </a:extLst>
          </p:cNvPr>
          <p:cNvSpPr/>
          <p:nvPr/>
        </p:nvSpPr>
        <p:spPr>
          <a:xfrm>
            <a:off x="4768903" y="4490935"/>
            <a:ext cx="1342781" cy="1342781"/>
          </a:xfrm>
          <a:prstGeom prst="ellipse">
            <a:avLst/>
          </a:prstGeom>
          <a:solidFill>
            <a:srgbClr val="58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8B5A8916-DF7B-4113-BC5E-7E5D0ECA58BA}"/>
              </a:ext>
            </a:extLst>
          </p:cNvPr>
          <p:cNvSpPr/>
          <p:nvPr/>
        </p:nvSpPr>
        <p:spPr>
          <a:xfrm>
            <a:off x="4614913" y="1700039"/>
            <a:ext cx="2962173" cy="4276796"/>
          </a:xfrm>
          <a:custGeom>
            <a:avLst/>
            <a:gdLst>
              <a:gd name="connsiteX0" fmla="*/ 865180 w 3029770"/>
              <a:gd name="connsiteY0" fmla="*/ 2822500 h 4374392"/>
              <a:gd name="connsiteX1" fmla="*/ 178468 w 3029770"/>
              <a:gd name="connsiteY1" fmla="*/ 3509212 h 4374392"/>
              <a:gd name="connsiteX2" fmla="*/ 865180 w 3029770"/>
              <a:gd name="connsiteY2" fmla="*/ 4195924 h 4374392"/>
              <a:gd name="connsiteX3" fmla="*/ 1551892 w 3029770"/>
              <a:gd name="connsiteY3" fmla="*/ 3509212 h 4374392"/>
              <a:gd name="connsiteX4" fmla="*/ 865180 w 3029770"/>
              <a:gd name="connsiteY4" fmla="*/ 2822500 h 4374392"/>
              <a:gd name="connsiteX5" fmla="*/ 504972 w 3029770"/>
              <a:gd name="connsiteY5" fmla="*/ 0 h 4374392"/>
              <a:gd name="connsiteX6" fmla="*/ 2524798 w 3029770"/>
              <a:gd name="connsiteY6" fmla="*/ 0 h 4374392"/>
              <a:gd name="connsiteX7" fmla="*/ 3029770 w 3029770"/>
              <a:gd name="connsiteY7" fmla="*/ 504972 h 4374392"/>
              <a:gd name="connsiteX8" fmla="*/ 3029770 w 3029770"/>
              <a:gd name="connsiteY8" fmla="*/ 2764702 h 4374392"/>
              <a:gd name="connsiteX9" fmla="*/ 2524798 w 3029770"/>
              <a:gd name="connsiteY9" fmla="*/ 3269674 h 4374392"/>
              <a:gd name="connsiteX10" fmla="*/ 1696025 w 3029770"/>
              <a:gd name="connsiteY10" fmla="*/ 3269674 h 4374392"/>
              <a:gd name="connsiteX11" fmla="*/ 1712783 w 3029770"/>
              <a:gd name="connsiteY11" fmla="*/ 3334848 h 4374392"/>
              <a:gd name="connsiteX12" fmla="*/ 1730360 w 3029770"/>
              <a:gd name="connsiteY12" fmla="*/ 3509212 h 4374392"/>
              <a:gd name="connsiteX13" fmla="*/ 865180 w 3029770"/>
              <a:gd name="connsiteY13" fmla="*/ 4374392 h 4374392"/>
              <a:gd name="connsiteX14" fmla="*/ 0 w 3029770"/>
              <a:gd name="connsiteY14" fmla="*/ 3509212 h 4374392"/>
              <a:gd name="connsiteX15" fmla="*/ 67990 w 3029770"/>
              <a:gd name="connsiteY15" fmla="*/ 3172445 h 4374392"/>
              <a:gd name="connsiteX16" fmla="*/ 116291 w 3029770"/>
              <a:gd name="connsiteY16" fmla="*/ 3083457 h 4374392"/>
              <a:gd name="connsiteX17" fmla="*/ 86241 w 3029770"/>
              <a:gd name="connsiteY17" fmla="*/ 3047037 h 4374392"/>
              <a:gd name="connsiteX18" fmla="*/ 0 w 3029770"/>
              <a:gd name="connsiteY18" fmla="*/ 2764702 h 4374392"/>
              <a:gd name="connsiteX19" fmla="*/ 0 w 3029770"/>
              <a:gd name="connsiteY19" fmla="*/ 504972 h 4374392"/>
              <a:gd name="connsiteX20" fmla="*/ 504972 w 3029770"/>
              <a:gd name="connsiteY20" fmla="*/ 0 h 437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29770" h="4374392">
                <a:moveTo>
                  <a:pt x="865180" y="2822500"/>
                </a:moveTo>
                <a:cubicBezTo>
                  <a:pt x="485919" y="2822500"/>
                  <a:pt x="178468" y="3129951"/>
                  <a:pt x="178468" y="3509212"/>
                </a:cubicBezTo>
                <a:cubicBezTo>
                  <a:pt x="178468" y="3888473"/>
                  <a:pt x="485919" y="4195924"/>
                  <a:pt x="865180" y="4195924"/>
                </a:cubicBezTo>
                <a:cubicBezTo>
                  <a:pt x="1244441" y="4195924"/>
                  <a:pt x="1551892" y="3888473"/>
                  <a:pt x="1551892" y="3509212"/>
                </a:cubicBezTo>
                <a:cubicBezTo>
                  <a:pt x="1551892" y="3129951"/>
                  <a:pt x="1244441" y="2822500"/>
                  <a:pt x="865180" y="2822500"/>
                </a:cubicBezTo>
                <a:close/>
                <a:moveTo>
                  <a:pt x="504972" y="0"/>
                </a:moveTo>
                <a:lnTo>
                  <a:pt x="2524798" y="0"/>
                </a:lnTo>
                <a:cubicBezTo>
                  <a:pt x="2803686" y="0"/>
                  <a:pt x="3029770" y="226084"/>
                  <a:pt x="3029770" y="504972"/>
                </a:cubicBezTo>
                <a:lnTo>
                  <a:pt x="3029770" y="2764702"/>
                </a:lnTo>
                <a:cubicBezTo>
                  <a:pt x="3029770" y="3043590"/>
                  <a:pt x="2803686" y="3269674"/>
                  <a:pt x="2524798" y="3269674"/>
                </a:cubicBezTo>
                <a:lnTo>
                  <a:pt x="1696025" y="3269674"/>
                </a:lnTo>
                <a:lnTo>
                  <a:pt x="1712783" y="3334848"/>
                </a:lnTo>
                <a:cubicBezTo>
                  <a:pt x="1724308" y="3391169"/>
                  <a:pt x="1730360" y="3449484"/>
                  <a:pt x="1730360" y="3509212"/>
                </a:cubicBezTo>
                <a:cubicBezTo>
                  <a:pt x="1730360" y="3987038"/>
                  <a:pt x="1343006" y="4374392"/>
                  <a:pt x="865180" y="4374392"/>
                </a:cubicBezTo>
                <a:cubicBezTo>
                  <a:pt x="387354" y="4374392"/>
                  <a:pt x="0" y="3987038"/>
                  <a:pt x="0" y="3509212"/>
                </a:cubicBezTo>
                <a:cubicBezTo>
                  <a:pt x="0" y="3389756"/>
                  <a:pt x="24210" y="3275954"/>
                  <a:pt x="67990" y="3172445"/>
                </a:cubicBezTo>
                <a:lnTo>
                  <a:pt x="116291" y="3083457"/>
                </a:lnTo>
                <a:lnTo>
                  <a:pt x="86241" y="3047037"/>
                </a:lnTo>
                <a:cubicBezTo>
                  <a:pt x="31793" y="2966443"/>
                  <a:pt x="0" y="2869285"/>
                  <a:pt x="0" y="2764702"/>
                </a:cubicBezTo>
                <a:lnTo>
                  <a:pt x="0" y="504972"/>
                </a:lnTo>
                <a:cubicBezTo>
                  <a:pt x="0" y="226084"/>
                  <a:pt x="226084" y="0"/>
                  <a:pt x="504972" y="0"/>
                </a:cubicBez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2032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1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1240D73-29F7-48DD-B7D8-78E6EE72F322}"/>
              </a:ext>
            </a:extLst>
          </p:cNvPr>
          <p:cNvSpPr/>
          <p:nvPr/>
        </p:nvSpPr>
        <p:spPr>
          <a:xfrm>
            <a:off x="8540952" y="4490935"/>
            <a:ext cx="1342781" cy="1342781"/>
          </a:xfrm>
          <a:prstGeom prst="ellipse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29A8CC4-4BB7-4706-B027-1BAD5A37C56F}"/>
              </a:ext>
            </a:extLst>
          </p:cNvPr>
          <p:cNvSpPr/>
          <p:nvPr/>
        </p:nvSpPr>
        <p:spPr>
          <a:xfrm>
            <a:off x="8386962" y="1700039"/>
            <a:ext cx="2962173" cy="4276796"/>
          </a:xfrm>
          <a:custGeom>
            <a:avLst/>
            <a:gdLst>
              <a:gd name="connsiteX0" fmla="*/ 865180 w 3029770"/>
              <a:gd name="connsiteY0" fmla="*/ 2822500 h 4374392"/>
              <a:gd name="connsiteX1" fmla="*/ 178468 w 3029770"/>
              <a:gd name="connsiteY1" fmla="*/ 3509212 h 4374392"/>
              <a:gd name="connsiteX2" fmla="*/ 865180 w 3029770"/>
              <a:gd name="connsiteY2" fmla="*/ 4195924 h 4374392"/>
              <a:gd name="connsiteX3" fmla="*/ 1551892 w 3029770"/>
              <a:gd name="connsiteY3" fmla="*/ 3509212 h 4374392"/>
              <a:gd name="connsiteX4" fmla="*/ 865180 w 3029770"/>
              <a:gd name="connsiteY4" fmla="*/ 2822500 h 4374392"/>
              <a:gd name="connsiteX5" fmla="*/ 504972 w 3029770"/>
              <a:gd name="connsiteY5" fmla="*/ 0 h 4374392"/>
              <a:gd name="connsiteX6" fmla="*/ 2524798 w 3029770"/>
              <a:gd name="connsiteY6" fmla="*/ 0 h 4374392"/>
              <a:gd name="connsiteX7" fmla="*/ 3029770 w 3029770"/>
              <a:gd name="connsiteY7" fmla="*/ 504972 h 4374392"/>
              <a:gd name="connsiteX8" fmla="*/ 3029770 w 3029770"/>
              <a:gd name="connsiteY8" fmla="*/ 2764702 h 4374392"/>
              <a:gd name="connsiteX9" fmla="*/ 2524798 w 3029770"/>
              <a:gd name="connsiteY9" fmla="*/ 3269674 h 4374392"/>
              <a:gd name="connsiteX10" fmla="*/ 1696025 w 3029770"/>
              <a:gd name="connsiteY10" fmla="*/ 3269674 h 4374392"/>
              <a:gd name="connsiteX11" fmla="*/ 1712783 w 3029770"/>
              <a:gd name="connsiteY11" fmla="*/ 3334848 h 4374392"/>
              <a:gd name="connsiteX12" fmla="*/ 1730360 w 3029770"/>
              <a:gd name="connsiteY12" fmla="*/ 3509212 h 4374392"/>
              <a:gd name="connsiteX13" fmla="*/ 865180 w 3029770"/>
              <a:gd name="connsiteY13" fmla="*/ 4374392 h 4374392"/>
              <a:gd name="connsiteX14" fmla="*/ 0 w 3029770"/>
              <a:gd name="connsiteY14" fmla="*/ 3509212 h 4374392"/>
              <a:gd name="connsiteX15" fmla="*/ 67990 w 3029770"/>
              <a:gd name="connsiteY15" fmla="*/ 3172445 h 4374392"/>
              <a:gd name="connsiteX16" fmla="*/ 116291 w 3029770"/>
              <a:gd name="connsiteY16" fmla="*/ 3083457 h 4374392"/>
              <a:gd name="connsiteX17" fmla="*/ 86241 w 3029770"/>
              <a:gd name="connsiteY17" fmla="*/ 3047037 h 4374392"/>
              <a:gd name="connsiteX18" fmla="*/ 0 w 3029770"/>
              <a:gd name="connsiteY18" fmla="*/ 2764702 h 4374392"/>
              <a:gd name="connsiteX19" fmla="*/ 0 w 3029770"/>
              <a:gd name="connsiteY19" fmla="*/ 504972 h 4374392"/>
              <a:gd name="connsiteX20" fmla="*/ 504972 w 3029770"/>
              <a:gd name="connsiteY20" fmla="*/ 0 h 437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29770" h="4374392">
                <a:moveTo>
                  <a:pt x="865180" y="2822500"/>
                </a:moveTo>
                <a:cubicBezTo>
                  <a:pt x="485919" y="2822500"/>
                  <a:pt x="178468" y="3129951"/>
                  <a:pt x="178468" y="3509212"/>
                </a:cubicBezTo>
                <a:cubicBezTo>
                  <a:pt x="178468" y="3888473"/>
                  <a:pt x="485919" y="4195924"/>
                  <a:pt x="865180" y="4195924"/>
                </a:cubicBezTo>
                <a:cubicBezTo>
                  <a:pt x="1244441" y="4195924"/>
                  <a:pt x="1551892" y="3888473"/>
                  <a:pt x="1551892" y="3509212"/>
                </a:cubicBezTo>
                <a:cubicBezTo>
                  <a:pt x="1551892" y="3129951"/>
                  <a:pt x="1244441" y="2822500"/>
                  <a:pt x="865180" y="2822500"/>
                </a:cubicBezTo>
                <a:close/>
                <a:moveTo>
                  <a:pt x="504972" y="0"/>
                </a:moveTo>
                <a:lnTo>
                  <a:pt x="2524798" y="0"/>
                </a:lnTo>
                <a:cubicBezTo>
                  <a:pt x="2803686" y="0"/>
                  <a:pt x="3029770" y="226084"/>
                  <a:pt x="3029770" y="504972"/>
                </a:cubicBezTo>
                <a:lnTo>
                  <a:pt x="3029770" y="2764702"/>
                </a:lnTo>
                <a:cubicBezTo>
                  <a:pt x="3029770" y="3043590"/>
                  <a:pt x="2803686" y="3269674"/>
                  <a:pt x="2524798" y="3269674"/>
                </a:cubicBezTo>
                <a:lnTo>
                  <a:pt x="1696025" y="3269674"/>
                </a:lnTo>
                <a:lnTo>
                  <a:pt x="1712783" y="3334848"/>
                </a:lnTo>
                <a:cubicBezTo>
                  <a:pt x="1724308" y="3391169"/>
                  <a:pt x="1730360" y="3449484"/>
                  <a:pt x="1730360" y="3509212"/>
                </a:cubicBezTo>
                <a:cubicBezTo>
                  <a:pt x="1730360" y="3987038"/>
                  <a:pt x="1343006" y="4374392"/>
                  <a:pt x="865180" y="4374392"/>
                </a:cubicBezTo>
                <a:cubicBezTo>
                  <a:pt x="387354" y="4374392"/>
                  <a:pt x="0" y="3987038"/>
                  <a:pt x="0" y="3509212"/>
                </a:cubicBezTo>
                <a:cubicBezTo>
                  <a:pt x="0" y="3389756"/>
                  <a:pt x="24210" y="3275954"/>
                  <a:pt x="67990" y="3172445"/>
                </a:cubicBezTo>
                <a:lnTo>
                  <a:pt x="116291" y="3083457"/>
                </a:lnTo>
                <a:lnTo>
                  <a:pt x="86241" y="3047037"/>
                </a:lnTo>
                <a:cubicBezTo>
                  <a:pt x="31793" y="2966443"/>
                  <a:pt x="0" y="2869285"/>
                  <a:pt x="0" y="2764702"/>
                </a:cubicBezTo>
                <a:lnTo>
                  <a:pt x="0" y="504972"/>
                </a:lnTo>
                <a:cubicBezTo>
                  <a:pt x="0" y="226084"/>
                  <a:pt x="226084" y="0"/>
                  <a:pt x="504972" y="0"/>
                </a:cubicBezTo>
                <a:close/>
              </a:path>
            </a:pathLst>
          </a:custGeom>
          <a:gradFill flip="none" rotWithShape="1">
            <a:gsLst>
              <a:gs pos="5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50800" dist="203200" dir="82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1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F9FEACC-CEB9-4907-976C-2BA9E60F0B94}"/>
              </a:ext>
            </a:extLst>
          </p:cNvPr>
          <p:cNvSpPr/>
          <p:nvPr/>
        </p:nvSpPr>
        <p:spPr>
          <a:xfrm>
            <a:off x="882748" y="1960101"/>
            <a:ext cx="2662546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86496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Imbalance in the predictor variable “Title_status”</a:t>
            </a:r>
            <a:endParaRPr lang="en-US" sz="2000" b="1" dirty="0">
              <a:solidFill>
                <a:srgbClr val="586496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6BEA904-5E2C-48AB-94C2-385E6FDFF988}"/>
              </a:ext>
            </a:extLst>
          </p:cNvPr>
          <p:cNvSpPr/>
          <p:nvPr/>
        </p:nvSpPr>
        <p:spPr>
          <a:xfrm>
            <a:off x="4928541" y="2067823"/>
            <a:ext cx="2274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86496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High RMSE Values</a:t>
            </a:r>
            <a:endParaRPr lang="en-US" sz="2000" b="1" dirty="0">
              <a:solidFill>
                <a:srgbClr val="586496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587E75D-596C-4936-B2D9-979FFC805A64}"/>
              </a:ext>
            </a:extLst>
          </p:cNvPr>
          <p:cNvSpPr/>
          <p:nvPr/>
        </p:nvSpPr>
        <p:spPr>
          <a:xfrm>
            <a:off x="8540952" y="2023204"/>
            <a:ext cx="24474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86496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High RMSE Values despite of separate models</a:t>
            </a:r>
            <a:endParaRPr lang="en-US" sz="2000" b="1" dirty="0">
              <a:solidFill>
                <a:srgbClr val="586496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5F440B-5977-4DB4-BDBA-771147C4BA83}"/>
              </a:ext>
            </a:extLst>
          </p:cNvPr>
          <p:cNvSpPr txBox="1"/>
          <p:nvPr/>
        </p:nvSpPr>
        <p:spPr>
          <a:xfrm>
            <a:off x="5059439" y="4515230"/>
            <a:ext cx="483011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3F30E37-E2C4-4548-BF35-F9C33937BDA2}"/>
              </a:ext>
            </a:extLst>
          </p:cNvPr>
          <p:cNvSpPr txBox="1"/>
          <p:nvPr/>
        </p:nvSpPr>
        <p:spPr>
          <a:xfrm>
            <a:off x="8832012" y="4515230"/>
            <a:ext cx="483011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0D33A05-843A-4F9F-8D89-A69023950C6B}"/>
              </a:ext>
            </a:extLst>
          </p:cNvPr>
          <p:cNvSpPr txBox="1"/>
          <p:nvPr/>
        </p:nvSpPr>
        <p:spPr>
          <a:xfrm>
            <a:off x="3545294" y="0"/>
            <a:ext cx="522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Problems Faced</a:t>
            </a:r>
            <a:endParaRPr lang="en-US" sz="4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7F2326D-3BEE-4D2C-9367-67E0ADCB69A7}"/>
              </a:ext>
            </a:extLst>
          </p:cNvPr>
          <p:cNvCxnSpPr>
            <a:cxnSpLocks/>
          </p:cNvCxnSpPr>
          <p:nvPr/>
        </p:nvCxnSpPr>
        <p:spPr>
          <a:xfrm>
            <a:off x="3764038" y="923330"/>
            <a:ext cx="47880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F9FEACC-CEB9-4907-976C-2BA9E60F0B94}"/>
              </a:ext>
            </a:extLst>
          </p:cNvPr>
          <p:cNvSpPr/>
          <p:nvPr/>
        </p:nvSpPr>
        <p:spPr>
          <a:xfrm>
            <a:off x="992678" y="3255827"/>
            <a:ext cx="266254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Imbalance handling techniques??</a:t>
            </a:r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F9FEACC-CEB9-4907-976C-2BA9E60F0B94}"/>
              </a:ext>
            </a:extLst>
          </p:cNvPr>
          <p:cNvSpPr/>
          <p:nvPr/>
        </p:nvSpPr>
        <p:spPr>
          <a:xfrm>
            <a:off x="4647903" y="3063485"/>
            <a:ext cx="2662546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Fit models separately to Clean titled and Salvage insurance vehicles</a:t>
            </a:r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F9FEACC-CEB9-4907-976C-2BA9E60F0B94}"/>
              </a:ext>
            </a:extLst>
          </p:cNvPr>
          <p:cNvSpPr/>
          <p:nvPr/>
        </p:nvSpPr>
        <p:spPr>
          <a:xfrm>
            <a:off x="8536775" y="3255827"/>
            <a:ext cx="266254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Medium" panose="020F0502020204030203" pitchFamily="34" charset="0"/>
              </a:rPr>
              <a:t>Deep learning</a:t>
            </a:r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1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8FD6BA1-4505-4159-B340-77932AE95262}"/>
              </a:ext>
            </a:extLst>
          </p:cNvPr>
          <p:cNvSpPr/>
          <p:nvPr/>
        </p:nvSpPr>
        <p:spPr>
          <a:xfrm>
            <a:off x="0" y="0"/>
            <a:ext cx="3188346" cy="6858000"/>
          </a:xfrm>
          <a:prstGeom prst="rect">
            <a:avLst/>
          </a:prstGeom>
          <a:gradFill>
            <a:gsLst>
              <a:gs pos="4000">
                <a:srgbClr val="523089"/>
              </a:gs>
              <a:gs pos="85000">
                <a:srgbClr val="65AD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1F73E7-44C3-4B1F-8B31-7DA101CE4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" y="1805562"/>
            <a:ext cx="4988504" cy="4389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F6736-9814-4D55-9B24-7CF8DE31F001}"/>
              </a:ext>
            </a:extLst>
          </p:cNvPr>
          <p:cNvSpPr txBox="1"/>
          <p:nvPr/>
        </p:nvSpPr>
        <p:spPr>
          <a:xfrm>
            <a:off x="3545294" y="0"/>
            <a:ext cx="522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8649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Product</a:t>
            </a:r>
            <a:endParaRPr lang="en-US" sz="4800" dirty="0">
              <a:solidFill>
                <a:srgbClr val="58649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5F4DC854-7185-48E1-A340-DCE8FDFAC433}"/>
              </a:ext>
            </a:extLst>
          </p:cNvPr>
          <p:cNvCxnSpPr>
            <a:cxnSpLocks/>
          </p:cNvCxnSpPr>
          <p:nvPr/>
        </p:nvCxnSpPr>
        <p:spPr>
          <a:xfrm>
            <a:off x="3764038" y="923330"/>
            <a:ext cx="4788039" cy="0"/>
          </a:xfrm>
          <a:prstGeom prst="line">
            <a:avLst/>
          </a:prstGeom>
          <a:ln w="38100">
            <a:solidFill>
              <a:srgbClr val="586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9CF7A11-C5AE-4A59-BCAC-792124166433}"/>
              </a:ext>
            </a:extLst>
          </p:cNvPr>
          <p:cNvSpPr/>
          <p:nvPr/>
        </p:nvSpPr>
        <p:spPr>
          <a:xfrm>
            <a:off x="6504710" y="1745835"/>
            <a:ext cx="845127" cy="845127"/>
          </a:xfrm>
          <a:prstGeom prst="ellipse">
            <a:avLst/>
          </a:prstGeom>
          <a:solidFill>
            <a:srgbClr val="58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xmlns="" id="{2D573D83-CD13-4144-910E-504DA8334610}"/>
              </a:ext>
            </a:extLst>
          </p:cNvPr>
          <p:cNvSpPr>
            <a:spLocks/>
          </p:cNvSpPr>
          <p:nvPr/>
        </p:nvSpPr>
        <p:spPr bwMode="auto">
          <a:xfrm>
            <a:off x="6713531" y="1946771"/>
            <a:ext cx="405848" cy="443254"/>
          </a:xfrm>
          <a:custGeom>
            <a:avLst/>
            <a:gdLst>
              <a:gd name="T0" fmla="*/ 1664 w 1984"/>
              <a:gd name="T1" fmla="*/ 1536 h 2176"/>
              <a:gd name="T2" fmla="*/ 1474 w 1984"/>
              <a:gd name="T3" fmla="*/ 1600 h 2176"/>
              <a:gd name="T4" fmla="*/ 637 w 1984"/>
              <a:gd name="T5" fmla="*/ 1122 h 2176"/>
              <a:gd name="T6" fmla="*/ 640 w 1984"/>
              <a:gd name="T7" fmla="*/ 1088 h 2176"/>
              <a:gd name="T8" fmla="*/ 637 w 1984"/>
              <a:gd name="T9" fmla="*/ 1055 h 2176"/>
              <a:gd name="T10" fmla="*/ 1474 w 1984"/>
              <a:gd name="T11" fmla="*/ 576 h 2176"/>
              <a:gd name="T12" fmla="*/ 1664 w 1984"/>
              <a:gd name="T13" fmla="*/ 640 h 2176"/>
              <a:gd name="T14" fmla="*/ 1984 w 1984"/>
              <a:gd name="T15" fmla="*/ 320 h 2176"/>
              <a:gd name="T16" fmla="*/ 1664 w 1984"/>
              <a:gd name="T17" fmla="*/ 0 h 2176"/>
              <a:gd name="T18" fmla="*/ 1344 w 1984"/>
              <a:gd name="T19" fmla="*/ 320 h 2176"/>
              <a:gd name="T20" fmla="*/ 1347 w 1984"/>
              <a:gd name="T21" fmla="*/ 354 h 2176"/>
              <a:gd name="T22" fmla="*/ 510 w 1984"/>
              <a:gd name="T23" fmla="*/ 832 h 2176"/>
              <a:gd name="T24" fmla="*/ 320 w 1984"/>
              <a:gd name="T25" fmla="*/ 768 h 2176"/>
              <a:gd name="T26" fmla="*/ 0 w 1984"/>
              <a:gd name="T27" fmla="*/ 1088 h 2176"/>
              <a:gd name="T28" fmla="*/ 320 w 1984"/>
              <a:gd name="T29" fmla="*/ 1408 h 2176"/>
              <a:gd name="T30" fmla="*/ 510 w 1984"/>
              <a:gd name="T31" fmla="*/ 1344 h 2176"/>
              <a:gd name="T32" fmla="*/ 1347 w 1984"/>
              <a:gd name="T33" fmla="*/ 1822 h 2176"/>
              <a:gd name="T34" fmla="*/ 1344 w 1984"/>
              <a:gd name="T35" fmla="*/ 1856 h 2176"/>
              <a:gd name="T36" fmla="*/ 1664 w 1984"/>
              <a:gd name="T37" fmla="*/ 2176 h 2176"/>
              <a:gd name="T38" fmla="*/ 1984 w 1984"/>
              <a:gd name="T39" fmla="*/ 1856 h 2176"/>
              <a:gd name="T40" fmla="*/ 1664 w 1984"/>
              <a:gd name="T41" fmla="*/ 153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84" h="2176">
                <a:moveTo>
                  <a:pt x="1664" y="1536"/>
                </a:moveTo>
                <a:cubicBezTo>
                  <a:pt x="1592" y="1536"/>
                  <a:pt x="1527" y="1560"/>
                  <a:pt x="1474" y="1600"/>
                </a:cubicBezTo>
                <a:cubicBezTo>
                  <a:pt x="637" y="1122"/>
                  <a:pt x="637" y="1122"/>
                  <a:pt x="637" y="1122"/>
                </a:cubicBezTo>
                <a:cubicBezTo>
                  <a:pt x="638" y="1110"/>
                  <a:pt x="640" y="1099"/>
                  <a:pt x="640" y="1088"/>
                </a:cubicBezTo>
                <a:cubicBezTo>
                  <a:pt x="640" y="1077"/>
                  <a:pt x="638" y="1066"/>
                  <a:pt x="637" y="1055"/>
                </a:cubicBezTo>
                <a:cubicBezTo>
                  <a:pt x="1474" y="576"/>
                  <a:pt x="1474" y="576"/>
                  <a:pt x="1474" y="576"/>
                </a:cubicBezTo>
                <a:cubicBezTo>
                  <a:pt x="1527" y="616"/>
                  <a:pt x="1592" y="640"/>
                  <a:pt x="1664" y="640"/>
                </a:cubicBezTo>
                <a:cubicBezTo>
                  <a:pt x="1841" y="640"/>
                  <a:pt x="1984" y="497"/>
                  <a:pt x="1984" y="320"/>
                </a:cubicBezTo>
                <a:cubicBezTo>
                  <a:pt x="1984" y="143"/>
                  <a:pt x="1841" y="0"/>
                  <a:pt x="1664" y="0"/>
                </a:cubicBezTo>
                <a:cubicBezTo>
                  <a:pt x="1487" y="0"/>
                  <a:pt x="1344" y="143"/>
                  <a:pt x="1344" y="320"/>
                </a:cubicBezTo>
                <a:cubicBezTo>
                  <a:pt x="1344" y="331"/>
                  <a:pt x="1346" y="342"/>
                  <a:pt x="1347" y="354"/>
                </a:cubicBezTo>
                <a:cubicBezTo>
                  <a:pt x="510" y="832"/>
                  <a:pt x="510" y="832"/>
                  <a:pt x="510" y="832"/>
                </a:cubicBezTo>
                <a:cubicBezTo>
                  <a:pt x="457" y="792"/>
                  <a:pt x="392" y="768"/>
                  <a:pt x="320" y="768"/>
                </a:cubicBezTo>
                <a:cubicBezTo>
                  <a:pt x="143" y="768"/>
                  <a:pt x="0" y="911"/>
                  <a:pt x="0" y="1088"/>
                </a:cubicBezTo>
                <a:cubicBezTo>
                  <a:pt x="0" y="1265"/>
                  <a:pt x="143" y="1408"/>
                  <a:pt x="320" y="1408"/>
                </a:cubicBezTo>
                <a:cubicBezTo>
                  <a:pt x="392" y="1408"/>
                  <a:pt x="457" y="1384"/>
                  <a:pt x="510" y="1344"/>
                </a:cubicBezTo>
                <a:cubicBezTo>
                  <a:pt x="1347" y="1822"/>
                  <a:pt x="1347" y="1822"/>
                  <a:pt x="1347" y="1822"/>
                </a:cubicBezTo>
                <a:cubicBezTo>
                  <a:pt x="1346" y="1834"/>
                  <a:pt x="1344" y="1845"/>
                  <a:pt x="1344" y="1856"/>
                </a:cubicBezTo>
                <a:cubicBezTo>
                  <a:pt x="1344" y="2033"/>
                  <a:pt x="1487" y="2176"/>
                  <a:pt x="1664" y="2176"/>
                </a:cubicBezTo>
                <a:cubicBezTo>
                  <a:pt x="1841" y="2176"/>
                  <a:pt x="1984" y="2033"/>
                  <a:pt x="1984" y="1856"/>
                </a:cubicBezTo>
                <a:cubicBezTo>
                  <a:pt x="1984" y="1679"/>
                  <a:pt x="1841" y="1536"/>
                  <a:pt x="1664" y="15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991F198-A41F-4E50-9A48-41E663826CA3}"/>
              </a:ext>
            </a:extLst>
          </p:cNvPr>
          <p:cNvGrpSpPr/>
          <p:nvPr/>
        </p:nvGrpSpPr>
        <p:grpSpPr>
          <a:xfrm>
            <a:off x="6855256" y="3146860"/>
            <a:ext cx="528246" cy="463431"/>
            <a:chOff x="6015037" y="-969963"/>
            <a:chExt cx="1811338" cy="1589088"/>
          </a:xfrm>
          <a:solidFill>
            <a:schemeClr val="bg1"/>
          </a:solidFill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F261CE03-FBC1-49E2-8E09-AD4ED5E82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7" y="-969963"/>
              <a:ext cx="1811338" cy="1589088"/>
            </a:xfrm>
            <a:custGeom>
              <a:avLst/>
              <a:gdLst>
                <a:gd name="T0" fmla="*/ 994 w 2908"/>
                <a:gd name="T1" fmla="*/ 0 h 2560"/>
                <a:gd name="T2" fmla="*/ 907 w 2908"/>
                <a:gd name="T3" fmla="*/ 42 h 2560"/>
                <a:gd name="T4" fmla="*/ 1023 w 2908"/>
                <a:gd name="T5" fmla="*/ 278 h 2560"/>
                <a:gd name="T6" fmla="*/ 1070 w 2908"/>
                <a:gd name="T7" fmla="*/ 278 h 2560"/>
                <a:gd name="T8" fmla="*/ 1070 w 2908"/>
                <a:gd name="T9" fmla="*/ 751 h 2560"/>
                <a:gd name="T10" fmla="*/ 110 w 2908"/>
                <a:gd name="T11" fmla="*/ 2186 h 2560"/>
                <a:gd name="T12" fmla="*/ 346 w 2908"/>
                <a:gd name="T13" fmla="*/ 2560 h 2560"/>
                <a:gd name="T14" fmla="*/ 2562 w 2908"/>
                <a:gd name="T15" fmla="*/ 2560 h 2560"/>
                <a:gd name="T16" fmla="*/ 2798 w 2908"/>
                <a:gd name="T17" fmla="*/ 2186 h 2560"/>
                <a:gd name="T18" fmla="*/ 1838 w 2908"/>
                <a:gd name="T19" fmla="*/ 751 h 2560"/>
                <a:gd name="T20" fmla="*/ 1838 w 2908"/>
                <a:gd name="T21" fmla="*/ 278 h 2560"/>
                <a:gd name="T22" fmla="*/ 1885 w 2908"/>
                <a:gd name="T23" fmla="*/ 278 h 2560"/>
                <a:gd name="T24" fmla="*/ 2001 w 2908"/>
                <a:gd name="T25" fmla="*/ 42 h 2560"/>
                <a:gd name="T26" fmla="*/ 1914 w 2908"/>
                <a:gd name="T27" fmla="*/ 0 h 2560"/>
                <a:gd name="T28" fmla="*/ 994 w 2908"/>
                <a:gd name="T29" fmla="*/ 0 h 2560"/>
                <a:gd name="T30" fmla="*/ 578 w 2908"/>
                <a:gd name="T31" fmla="*/ 2393 h 2560"/>
                <a:gd name="T32" fmla="*/ 418 w 2908"/>
                <a:gd name="T33" fmla="*/ 2147 h 2560"/>
                <a:gd name="T34" fmla="*/ 1198 w 2908"/>
                <a:gd name="T35" fmla="*/ 1024 h 2560"/>
                <a:gd name="T36" fmla="*/ 1710 w 2908"/>
                <a:gd name="T37" fmla="*/ 1024 h 2560"/>
                <a:gd name="T38" fmla="*/ 2490 w 2908"/>
                <a:gd name="T39" fmla="*/ 2147 h 2560"/>
                <a:gd name="T40" fmla="*/ 2330 w 2908"/>
                <a:gd name="T41" fmla="*/ 2393 h 2560"/>
                <a:gd name="T42" fmla="*/ 578 w 2908"/>
                <a:gd name="T43" fmla="*/ 2393 h 2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8" h="2560">
                  <a:moveTo>
                    <a:pt x="994" y="0"/>
                  </a:moveTo>
                  <a:cubicBezTo>
                    <a:pt x="959" y="0"/>
                    <a:pt x="925" y="15"/>
                    <a:pt x="907" y="42"/>
                  </a:cubicBezTo>
                  <a:cubicBezTo>
                    <a:pt x="837" y="154"/>
                    <a:pt x="898" y="278"/>
                    <a:pt x="1023" y="278"/>
                  </a:cubicBezTo>
                  <a:cubicBezTo>
                    <a:pt x="1070" y="278"/>
                    <a:pt x="1070" y="278"/>
                    <a:pt x="1070" y="278"/>
                  </a:cubicBezTo>
                  <a:cubicBezTo>
                    <a:pt x="1070" y="751"/>
                    <a:pt x="1070" y="751"/>
                    <a:pt x="1070" y="751"/>
                  </a:cubicBezTo>
                  <a:cubicBezTo>
                    <a:pt x="110" y="2186"/>
                    <a:pt x="110" y="2186"/>
                    <a:pt x="110" y="2186"/>
                  </a:cubicBezTo>
                  <a:cubicBezTo>
                    <a:pt x="0" y="2351"/>
                    <a:pt x="132" y="2560"/>
                    <a:pt x="346" y="2560"/>
                  </a:cubicBezTo>
                  <a:cubicBezTo>
                    <a:pt x="2562" y="2560"/>
                    <a:pt x="2562" y="2560"/>
                    <a:pt x="2562" y="2560"/>
                  </a:cubicBezTo>
                  <a:cubicBezTo>
                    <a:pt x="2776" y="2560"/>
                    <a:pt x="2908" y="2351"/>
                    <a:pt x="2798" y="2186"/>
                  </a:cubicBezTo>
                  <a:cubicBezTo>
                    <a:pt x="1838" y="751"/>
                    <a:pt x="1838" y="751"/>
                    <a:pt x="1838" y="751"/>
                  </a:cubicBezTo>
                  <a:cubicBezTo>
                    <a:pt x="1838" y="278"/>
                    <a:pt x="1838" y="278"/>
                    <a:pt x="1838" y="278"/>
                  </a:cubicBezTo>
                  <a:cubicBezTo>
                    <a:pt x="1885" y="278"/>
                    <a:pt x="1885" y="278"/>
                    <a:pt x="1885" y="278"/>
                  </a:cubicBezTo>
                  <a:cubicBezTo>
                    <a:pt x="2010" y="278"/>
                    <a:pt x="2071" y="154"/>
                    <a:pt x="2001" y="42"/>
                  </a:cubicBezTo>
                  <a:cubicBezTo>
                    <a:pt x="1983" y="15"/>
                    <a:pt x="1949" y="0"/>
                    <a:pt x="1914" y="0"/>
                  </a:cubicBezTo>
                  <a:lnTo>
                    <a:pt x="994" y="0"/>
                  </a:lnTo>
                  <a:close/>
                  <a:moveTo>
                    <a:pt x="578" y="2393"/>
                  </a:moveTo>
                  <a:cubicBezTo>
                    <a:pt x="432" y="2393"/>
                    <a:pt x="342" y="2255"/>
                    <a:pt x="418" y="2147"/>
                  </a:cubicBezTo>
                  <a:cubicBezTo>
                    <a:pt x="1198" y="1024"/>
                    <a:pt x="1198" y="1024"/>
                    <a:pt x="1198" y="1024"/>
                  </a:cubicBezTo>
                  <a:cubicBezTo>
                    <a:pt x="1710" y="1024"/>
                    <a:pt x="1710" y="1024"/>
                    <a:pt x="1710" y="1024"/>
                  </a:cubicBezTo>
                  <a:cubicBezTo>
                    <a:pt x="2490" y="2147"/>
                    <a:pt x="2490" y="2147"/>
                    <a:pt x="2490" y="2147"/>
                  </a:cubicBezTo>
                  <a:cubicBezTo>
                    <a:pt x="2566" y="2255"/>
                    <a:pt x="2476" y="2393"/>
                    <a:pt x="2330" y="2393"/>
                  </a:cubicBezTo>
                  <a:lnTo>
                    <a:pt x="578" y="2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xmlns="" id="{214D7397-8570-4DE6-B97C-4D061E50E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82562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xmlns="" id="{FE87B92E-408A-48B3-9B88-D480F8B53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-55563"/>
              <a:ext cx="119063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xmlns="" id="{370194BE-B129-477D-9D02-8EDDFF9DA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103187"/>
              <a:ext cx="158750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xmlns="" id="{4A135F58-4904-49F4-B8EA-321EF304E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3" y="-174625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xmlns="" id="{D27F36F4-FEF0-4284-B7C3-56A4A08C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61937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02B97BFA-DEC4-4108-8051-F13307119D14}"/>
              </a:ext>
            </a:extLst>
          </p:cNvPr>
          <p:cNvSpPr/>
          <p:nvPr/>
        </p:nvSpPr>
        <p:spPr>
          <a:xfrm>
            <a:off x="6344516" y="2810863"/>
            <a:ext cx="48855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86496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web application which gives an estimated price for a car being advertised in AUCTIONEXPORT.com </a:t>
            </a:r>
            <a:endParaRPr lang="en-US" sz="3200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4" y="2072965"/>
            <a:ext cx="4662488" cy="2486660"/>
          </a:xfrm>
        </p:spPr>
      </p:pic>
    </p:spTree>
    <p:extLst>
      <p:ext uri="{BB962C8B-B14F-4D97-AF65-F5344CB8AC3E}">
        <p14:creationId xmlns:p14="http://schemas.microsoft.com/office/powerpoint/2010/main" val="1930481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8040131" y="-19927"/>
            <a:ext cx="4151869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598692" y="926263"/>
            <a:ext cx="3412116" cy="2990871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503920" y="1713812"/>
            <a:ext cx="302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References</a:t>
            </a:r>
            <a:endParaRPr lang="en-US" sz="40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7" y="2638116"/>
            <a:ext cx="899353" cy="899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" y="196492"/>
            <a:ext cx="783771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https</a:t>
            </a:r>
            <a:r>
              <a:rPr lang="en-US" dirty="0"/>
              <a:t>://machinelearningmastery.com/implement-random-forest-scratch-python</a:t>
            </a:r>
            <a:r>
              <a:rPr lang="en-US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smtClean="0"/>
              <a:t>medium.com/pursuitnotes/support-vector-regression-in-6-steps-with-python-c4569acd062d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https://machinelearningmastery.com/gradient-boosting-machine-ensemble-in-python</a:t>
            </a:r>
            <a:r>
              <a:rPr lang="en-US" dirty="0" smtClean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smtClean="0"/>
              <a:t>machinelearningmastery.com/develop-first-xgboost-model-python-scikit-learn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https</a:t>
            </a:r>
            <a:r>
              <a:rPr lang="en-US" dirty="0">
                <a:solidFill>
                  <a:srgbClr val="0070C0"/>
                </a:solidFill>
              </a:rPr>
              <a:t>://www.kaggle.com/sergiogaleano/predictive-modeling-u-s-cars-dataset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https://towardsdatascience.com/having-an-imbalanced-dataset-here-is-how-you-can-solve-it-1640568947eb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smtClean="0">
                <a:solidFill>
                  <a:srgbClr val="0070C0"/>
                </a:solidFill>
              </a:rPr>
              <a:t>today.yougov.com/ratings/automotive/popularity/car-makers/all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smtClean="0">
                <a:solidFill>
                  <a:srgbClr val="0070C0"/>
                </a:solidFill>
              </a:rPr>
              <a:t>coursera.org/share/622d4039cf8a716815c97cf260e48044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smtClean="0">
                <a:solidFill>
                  <a:srgbClr val="0070C0"/>
                </a:solidFill>
              </a:rPr>
              <a:t>coursera.org/share/0090c444b022034d2e27ab58020a317c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http://www.edx.org/course/cs50s-web-programming-wth-python-and-javascript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https://blog.cambridgespark.com/deploying-a-machine-learning-model-to-the-web-725688b851c7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https://www.w3schools.com/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https://flask.palletsprojects.com/en/1.1.x/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Flask Web Development: Developing Web Applications with Python 2nd Edition – Miguel </a:t>
            </a:r>
            <a:r>
              <a:rPr lang="en-US" dirty="0" err="1">
                <a:solidFill>
                  <a:srgbClr val="FF0000"/>
                </a:solidFill>
              </a:rPr>
              <a:t>Ginberg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920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4902861-1E83-41E5-B0FD-2512B82F94FE}"/>
              </a:ext>
            </a:extLst>
          </p:cNvPr>
          <p:cNvSpPr/>
          <p:nvPr/>
        </p:nvSpPr>
        <p:spPr>
          <a:xfrm>
            <a:off x="0" y="0"/>
            <a:ext cx="7877259" cy="6858000"/>
          </a:xfrm>
          <a:custGeom>
            <a:avLst/>
            <a:gdLst>
              <a:gd name="connsiteX0" fmla="*/ 0 w 7877259"/>
              <a:gd name="connsiteY0" fmla="*/ 0 h 6858000"/>
              <a:gd name="connsiteX1" fmla="*/ 3720282 w 7877259"/>
              <a:gd name="connsiteY1" fmla="*/ 0 h 6858000"/>
              <a:gd name="connsiteX2" fmla="*/ 3999313 w 7877259"/>
              <a:gd name="connsiteY2" fmla="*/ 499657 h 6858000"/>
              <a:gd name="connsiteX3" fmla="*/ 4102737 w 7877259"/>
              <a:gd name="connsiteY3" fmla="*/ 499657 h 6858000"/>
              <a:gd name="connsiteX4" fmla="*/ 6768541 w 7877259"/>
              <a:gd name="connsiteY4" fmla="*/ 499657 h 6858000"/>
              <a:gd name="connsiteX5" fmla="*/ 7727289 w 7877259"/>
              <a:gd name="connsiteY5" fmla="*/ 2138224 h 6858000"/>
              <a:gd name="connsiteX6" fmla="*/ 5429338 w 7877259"/>
              <a:gd name="connsiteY6" fmla="*/ 6128439 h 6858000"/>
              <a:gd name="connsiteX7" fmla="*/ 4470590 w 7877259"/>
              <a:gd name="connsiteY7" fmla="*/ 6674628 h 6858000"/>
              <a:gd name="connsiteX8" fmla="*/ 4457699 w 7877259"/>
              <a:gd name="connsiteY8" fmla="*/ 6673839 h 6858000"/>
              <a:gd name="connsiteX9" fmla="*/ 4457699 w 7877259"/>
              <a:gd name="connsiteY9" fmla="*/ 6856690 h 6858000"/>
              <a:gd name="connsiteX10" fmla="*/ 3695699 w 7877259"/>
              <a:gd name="connsiteY10" fmla="*/ 6856690 h 6858000"/>
              <a:gd name="connsiteX11" fmla="*/ 3695699 w 7877259"/>
              <a:gd name="connsiteY11" fmla="*/ 6858000 h 6858000"/>
              <a:gd name="connsiteX12" fmla="*/ 0 w 787725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7259" h="6858000">
                <a:moveTo>
                  <a:pt x="0" y="0"/>
                </a:moveTo>
                <a:lnTo>
                  <a:pt x="3720282" y="0"/>
                </a:lnTo>
                <a:lnTo>
                  <a:pt x="3999313" y="499657"/>
                </a:lnTo>
                <a:lnTo>
                  <a:pt x="4102737" y="499657"/>
                </a:lnTo>
                <a:cubicBezTo>
                  <a:pt x="4751176" y="499657"/>
                  <a:pt x="5615762" y="499657"/>
                  <a:pt x="6768541" y="499657"/>
                </a:cubicBezTo>
                <a:cubicBezTo>
                  <a:pt x="7620762" y="499657"/>
                  <a:pt x="8153399" y="1409972"/>
                  <a:pt x="7727289" y="2138224"/>
                </a:cubicBezTo>
                <a:cubicBezTo>
                  <a:pt x="7727289" y="2138224"/>
                  <a:pt x="7727289" y="2138224"/>
                  <a:pt x="5429338" y="6128439"/>
                </a:cubicBezTo>
                <a:cubicBezTo>
                  <a:pt x="5216283" y="6492565"/>
                  <a:pt x="4843436" y="6674628"/>
                  <a:pt x="4470590" y="6674628"/>
                </a:cubicBezTo>
                <a:lnTo>
                  <a:pt x="4457699" y="6673839"/>
                </a:lnTo>
                <a:lnTo>
                  <a:pt x="4457699" y="6856690"/>
                </a:lnTo>
                <a:lnTo>
                  <a:pt x="3695699" y="6856690"/>
                </a:lnTo>
                <a:lnTo>
                  <a:pt x="36956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">
                <a:srgbClr val="523089">
                  <a:alpha val="80000"/>
                </a:srgbClr>
              </a:gs>
              <a:gs pos="100000">
                <a:srgbClr val="65ADA8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9597"/>
          <a:stretch>
            <a:fillRect/>
          </a:stretch>
        </p:blipFill>
        <p:spPr/>
      </p:pic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A7F7FFB6-A703-43F2-BD2D-0392322B9670}"/>
              </a:ext>
            </a:extLst>
          </p:cNvPr>
          <p:cNvSpPr>
            <a:spLocks/>
          </p:cNvSpPr>
          <p:nvPr/>
        </p:nvSpPr>
        <p:spPr bwMode="auto">
          <a:xfrm rot="10800000">
            <a:off x="683971" y="1571595"/>
            <a:ext cx="4747012" cy="4096997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xmlns="" id="{D836090D-7B27-4142-9671-7B0D4E913352}"/>
              </a:ext>
            </a:extLst>
          </p:cNvPr>
          <p:cNvSpPr>
            <a:spLocks/>
          </p:cNvSpPr>
          <p:nvPr/>
        </p:nvSpPr>
        <p:spPr bwMode="auto">
          <a:xfrm rot="7200000">
            <a:off x="1170760" y="1571596"/>
            <a:ext cx="4747012" cy="4096997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B00090D-F300-44F8-97E3-859B6C1E4308}"/>
              </a:ext>
            </a:extLst>
          </p:cNvPr>
          <p:cNvSpPr/>
          <p:nvPr/>
        </p:nvSpPr>
        <p:spPr>
          <a:xfrm>
            <a:off x="7088532" y="4351614"/>
            <a:ext cx="49320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n/>
                <a:solidFill>
                  <a:sysClr val="windowText" lastClr="000000"/>
                </a:solidFill>
              </a:rPr>
              <a:t>GROUP 09</a:t>
            </a:r>
            <a:endParaRPr lang="en-US" b="1" dirty="0" smtClean="0">
              <a:ln/>
              <a:solidFill>
                <a:sysClr val="windowText" lastClr="000000"/>
              </a:solidFill>
            </a:endParaRPr>
          </a:p>
          <a:p>
            <a:pPr algn="just"/>
            <a:endParaRPr lang="en-US" b="1" dirty="0">
              <a:ln/>
              <a:solidFill>
                <a:sysClr val="windowText" lastClr="000000"/>
              </a:solidFill>
            </a:endParaRPr>
          </a:p>
          <a:p>
            <a:pPr algn="just"/>
            <a:r>
              <a:rPr lang="en-US" b="1" dirty="0" err="1" smtClean="0">
                <a:ln/>
                <a:solidFill>
                  <a:sysClr val="windowText" lastClr="000000"/>
                </a:solidFill>
              </a:rPr>
              <a:t>Chamodi</a:t>
            </a:r>
            <a:r>
              <a:rPr lang="en-US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b="1" dirty="0" err="1">
                <a:ln/>
                <a:solidFill>
                  <a:sysClr val="windowText" lastClr="000000"/>
                </a:solidFill>
              </a:rPr>
              <a:t>Perera</a:t>
            </a:r>
            <a:r>
              <a:rPr lang="en-US" b="1" dirty="0">
                <a:ln/>
                <a:solidFill>
                  <a:sysClr val="windowText" lastClr="000000"/>
                </a:solidFill>
              </a:rPr>
              <a:t>          </a:t>
            </a:r>
            <a:r>
              <a:rPr lang="en-US" b="1" dirty="0" smtClean="0">
                <a:ln/>
                <a:solidFill>
                  <a:sysClr val="windowText" lastClr="000000"/>
                </a:solidFill>
              </a:rPr>
              <a:t>S13566</a:t>
            </a:r>
            <a:endParaRPr lang="en-US" b="1" dirty="0">
              <a:ln/>
              <a:solidFill>
                <a:sysClr val="windowText" lastClr="000000"/>
              </a:solidFill>
            </a:endParaRPr>
          </a:p>
          <a:p>
            <a:pPr algn="just"/>
            <a:r>
              <a:rPr lang="en-US" b="1" dirty="0" err="1">
                <a:ln/>
                <a:solidFill>
                  <a:sysClr val="windowText" lastClr="000000"/>
                </a:solidFill>
              </a:rPr>
              <a:t>Migara</a:t>
            </a:r>
            <a:r>
              <a:rPr lang="en-US" b="1" dirty="0">
                <a:ln/>
                <a:solidFill>
                  <a:sysClr val="windowText" lastClr="000000"/>
                </a:solidFill>
              </a:rPr>
              <a:t> </a:t>
            </a:r>
            <a:r>
              <a:rPr lang="en-US" b="1" dirty="0" err="1">
                <a:ln/>
                <a:solidFill>
                  <a:sysClr val="windowText" lastClr="000000"/>
                </a:solidFill>
              </a:rPr>
              <a:t>Devinda</a:t>
            </a:r>
            <a:r>
              <a:rPr lang="en-US" b="1" dirty="0">
                <a:ln/>
                <a:solidFill>
                  <a:sysClr val="windowText" lastClr="000000"/>
                </a:solidFill>
              </a:rPr>
              <a:t>	    S13370</a:t>
            </a:r>
          </a:p>
          <a:p>
            <a:pPr algn="just"/>
            <a:r>
              <a:rPr lang="en-US" b="1" dirty="0" err="1">
                <a:ln/>
                <a:solidFill>
                  <a:sysClr val="windowText" lastClr="000000"/>
                </a:solidFill>
              </a:rPr>
              <a:t>Sathsara</a:t>
            </a:r>
            <a:r>
              <a:rPr lang="en-US" b="1" dirty="0">
                <a:ln/>
                <a:solidFill>
                  <a:sysClr val="windowText" lastClr="000000"/>
                </a:solidFill>
              </a:rPr>
              <a:t> </a:t>
            </a:r>
            <a:r>
              <a:rPr lang="en-US" b="1" dirty="0" err="1">
                <a:ln/>
                <a:solidFill>
                  <a:sysClr val="windowText" lastClr="000000"/>
                </a:solidFill>
              </a:rPr>
              <a:t>Rasantha</a:t>
            </a:r>
            <a:r>
              <a:rPr lang="en-US" b="1" dirty="0">
                <a:ln/>
                <a:solidFill>
                  <a:sysClr val="windowText" lastClr="000000"/>
                </a:solidFill>
              </a:rPr>
              <a:t>      </a:t>
            </a:r>
            <a:r>
              <a:rPr lang="en-US" b="1" dirty="0" smtClean="0">
                <a:ln/>
                <a:solidFill>
                  <a:sysClr val="windowText" lastClr="000000"/>
                </a:solidFill>
              </a:rPr>
              <a:t>S13630</a:t>
            </a:r>
            <a:endParaRPr lang="en-US" b="1" dirty="0">
              <a:ln/>
              <a:solidFill>
                <a:sysClr val="windowText" lastClr="000000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B85AA0DF-EC0D-40C4-B26D-8A92A1B2B2CC}"/>
              </a:ext>
            </a:extLst>
          </p:cNvPr>
          <p:cNvSpPr txBox="1">
            <a:spLocks/>
          </p:cNvSpPr>
          <p:nvPr/>
        </p:nvSpPr>
        <p:spPr>
          <a:xfrm>
            <a:off x="8091969" y="1571595"/>
            <a:ext cx="3713870" cy="97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b="1" dirty="0" smtClean="0">
                <a:solidFill>
                  <a:srgbClr val="52308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THANK YOU…</a:t>
            </a:r>
            <a:endParaRPr lang="en-US" sz="7200" b="1" dirty="0">
              <a:solidFill>
                <a:srgbClr val="523089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9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5FFD7D3-BC63-4999-AA75-D3C31AA4AD35}"/>
              </a:ext>
            </a:extLst>
          </p:cNvPr>
          <p:cNvSpPr txBox="1"/>
          <p:nvPr/>
        </p:nvSpPr>
        <p:spPr>
          <a:xfrm>
            <a:off x="6284269" y="2992279"/>
            <a:ext cx="6026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About </a:t>
            </a:r>
            <a:r>
              <a:rPr lang="en-US" sz="660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</a:t>
            </a:r>
            <a:endParaRPr lang="en-US" sz="6600" smtClean="0">
              <a:solidFill>
                <a:srgbClr val="65ADA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ctr"/>
            <a:r>
              <a:rPr lang="en-US" sz="660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</a:t>
            </a:r>
            <a:r>
              <a:rPr lang="en-US" sz="6600" dirty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</a:t>
            </a:r>
            <a:r>
              <a:rPr lang="en-US" sz="6600" dirty="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et…</a:t>
            </a:r>
            <a:endParaRPr lang="en-US" sz="6600" dirty="0">
              <a:solidFill>
                <a:srgbClr val="65ADA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4902861-1E83-41E5-B0FD-2512B82F94FE}"/>
              </a:ext>
            </a:extLst>
          </p:cNvPr>
          <p:cNvSpPr/>
          <p:nvPr/>
        </p:nvSpPr>
        <p:spPr>
          <a:xfrm>
            <a:off x="-97969" y="0"/>
            <a:ext cx="7877259" cy="6858000"/>
          </a:xfrm>
          <a:custGeom>
            <a:avLst/>
            <a:gdLst>
              <a:gd name="connsiteX0" fmla="*/ 0 w 7877259"/>
              <a:gd name="connsiteY0" fmla="*/ 0 h 6858000"/>
              <a:gd name="connsiteX1" fmla="*/ 3720282 w 7877259"/>
              <a:gd name="connsiteY1" fmla="*/ 0 h 6858000"/>
              <a:gd name="connsiteX2" fmla="*/ 3999313 w 7877259"/>
              <a:gd name="connsiteY2" fmla="*/ 499657 h 6858000"/>
              <a:gd name="connsiteX3" fmla="*/ 4102737 w 7877259"/>
              <a:gd name="connsiteY3" fmla="*/ 499657 h 6858000"/>
              <a:gd name="connsiteX4" fmla="*/ 6768541 w 7877259"/>
              <a:gd name="connsiteY4" fmla="*/ 499657 h 6858000"/>
              <a:gd name="connsiteX5" fmla="*/ 7727289 w 7877259"/>
              <a:gd name="connsiteY5" fmla="*/ 2138224 h 6858000"/>
              <a:gd name="connsiteX6" fmla="*/ 5429338 w 7877259"/>
              <a:gd name="connsiteY6" fmla="*/ 6128439 h 6858000"/>
              <a:gd name="connsiteX7" fmla="*/ 4470590 w 7877259"/>
              <a:gd name="connsiteY7" fmla="*/ 6674628 h 6858000"/>
              <a:gd name="connsiteX8" fmla="*/ 4457699 w 7877259"/>
              <a:gd name="connsiteY8" fmla="*/ 6673839 h 6858000"/>
              <a:gd name="connsiteX9" fmla="*/ 4457699 w 7877259"/>
              <a:gd name="connsiteY9" fmla="*/ 6856690 h 6858000"/>
              <a:gd name="connsiteX10" fmla="*/ 3695699 w 7877259"/>
              <a:gd name="connsiteY10" fmla="*/ 6856690 h 6858000"/>
              <a:gd name="connsiteX11" fmla="*/ 3695699 w 7877259"/>
              <a:gd name="connsiteY11" fmla="*/ 6858000 h 6858000"/>
              <a:gd name="connsiteX12" fmla="*/ 0 w 787725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7259" h="6858000">
                <a:moveTo>
                  <a:pt x="0" y="0"/>
                </a:moveTo>
                <a:lnTo>
                  <a:pt x="3720282" y="0"/>
                </a:lnTo>
                <a:lnTo>
                  <a:pt x="3999313" y="499657"/>
                </a:lnTo>
                <a:lnTo>
                  <a:pt x="4102737" y="499657"/>
                </a:lnTo>
                <a:cubicBezTo>
                  <a:pt x="4751176" y="499657"/>
                  <a:pt x="5615762" y="499657"/>
                  <a:pt x="6768541" y="499657"/>
                </a:cubicBezTo>
                <a:cubicBezTo>
                  <a:pt x="7620762" y="499657"/>
                  <a:pt x="8153399" y="1409972"/>
                  <a:pt x="7727289" y="2138224"/>
                </a:cubicBezTo>
                <a:cubicBezTo>
                  <a:pt x="7727289" y="2138224"/>
                  <a:pt x="7727289" y="2138224"/>
                  <a:pt x="5429338" y="6128439"/>
                </a:cubicBezTo>
                <a:cubicBezTo>
                  <a:pt x="5216283" y="6492565"/>
                  <a:pt x="4843436" y="6674628"/>
                  <a:pt x="4470590" y="6674628"/>
                </a:cubicBezTo>
                <a:lnTo>
                  <a:pt x="4457699" y="6673839"/>
                </a:lnTo>
                <a:lnTo>
                  <a:pt x="4457699" y="6856690"/>
                </a:lnTo>
                <a:lnTo>
                  <a:pt x="3695699" y="6856690"/>
                </a:lnTo>
                <a:lnTo>
                  <a:pt x="36956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">
                <a:srgbClr val="523089"/>
              </a:gs>
              <a:gs pos="100000">
                <a:srgbClr val="65AD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377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824651" y="13953"/>
            <a:ext cx="4191056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121010" y="744170"/>
            <a:ext cx="4341303" cy="3780070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377028" y="1849376"/>
            <a:ext cx="284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13 variables &amp; 2499 observations</a:t>
            </a:r>
            <a:endParaRPr lang="en-U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890298"/>
              </p:ext>
            </p:extLst>
          </p:nvPr>
        </p:nvGraphicFramePr>
        <p:xfrm>
          <a:off x="127978" y="120834"/>
          <a:ext cx="7549511" cy="666416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20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287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850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Variable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index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</a:rPr>
                        <a:t>Index</a:t>
                      </a:r>
                      <a:r>
                        <a:rPr lang="en-US" sz="2000" b="0" baseline="0" dirty="0" smtClean="0">
                          <a:solidFill>
                            <a:schemeClr val="tx2"/>
                          </a:solidFill>
                        </a:rPr>
                        <a:t> number of the vehicle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smtClean="0">
                          <a:solidFill>
                            <a:schemeClr val="tx2"/>
                          </a:solidFill>
                          <a:effectLst/>
                        </a:rPr>
                        <a:t>The sale price of the vehicle in the ad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years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The vehicle registration year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brand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</a:rPr>
                        <a:t>The</a:t>
                      </a:r>
                      <a:r>
                        <a:rPr lang="en-US" sz="2000" b="0" baseline="0" dirty="0" smtClean="0">
                          <a:solidFill>
                            <a:schemeClr val="tx2"/>
                          </a:solidFill>
                        </a:rPr>
                        <a:t> brand of car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model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</a:rPr>
                        <a:t>Model</a:t>
                      </a:r>
                      <a:r>
                        <a:rPr lang="en-US" sz="2000" b="0" baseline="0" dirty="0" smtClean="0">
                          <a:solidFill>
                            <a:schemeClr val="tx2"/>
                          </a:solidFill>
                        </a:rPr>
                        <a:t> of the vehicle 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err="1" smtClean="0">
                          <a:solidFill>
                            <a:schemeClr val="tx2"/>
                          </a:solidFill>
                        </a:rPr>
                        <a:t>title_status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</a:rPr>
                        <a:t>Clean Vehicle/Salvage</a:t>
                      </a:r>
                      <a:r>
                        <a:rPr lang="en-US" sz="2000" b="0" baseline="0" dirty="0" smtClean="0">
                          <a:solidFill>
                            <a:schemeClr val="tx2"/>
                          </a:solidFill>
                        </a:rPr>
                        <a:t> Insurance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</a:rPr>
                        <a:t>Color</a:t>
                      </a:r>
                      <a:r>
                        <a:rPr lang="en-US" sz="2000" b="0" baseline="0" dirty="0" smtClean="0">
                          <a:solidFill>
                            <a:schemeClr val="tx2"/>
                          </a:solidFill>
                        </a:rPr>
                        <a:t> of the vehicle 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Mileage</a:t>
                      </a:r>
                      <a:r>
                        <a:rPr lang="en-US" sz="2000" b="1" i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Miles</a:t>
                      </a:r>
                      <a:r>
                        <a:rPr lang="en-US" sz="2000" baseline="0" dirty="0" smtClean="0">
                          <a:solidFill>
                            <a:schemeClr val="tx2"/>
                          </a:solidFill>
                        </a:rPr>
                        <a:t> travel by vehicle </a:t>
                      </a:r>
                      <a:endParaRPr lang="en-US" sz="20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7999019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Vin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effectLst/>
                        </a:rPr>
                        <a:t>The vehicle identification number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0107713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Lot</a:t>
                      </a:r>
                      <a:r>
                        <a:rPr lang="en-US" sz="2000" b="1" i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effectLst/>
                        </a:rPr>
                        <a:t>Identification number assigned to a particular</a:t>
                      </a:r>
                      <a:r>
                        <a:rPr lang="en-US" sz="2000" kern="1200" baseline="0" dirty="0" smtClean="0">
                          <a:solidFill>
                            <a:schemeClr val="tx2"/>
                          </a:solidFill>
                          <a:effectLst/>
                        </a:rPr>
                        <a:t> lot</a:t>
                      </a:r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0107819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Condition</a:t>
                      </a:r>
                      <a:r>
                        <a:rPr lang="en-US" sz="2000" b="1" i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2000" b="1" i="1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kern="1200" baseline="0" dirty="0" smtClean="0">
                          <a:solidFill>
                            <a:schemeClr val="tx2"/>
                          </a:solidFill>
                        </a:rPr>
                        <a:t>Time to the end of the auction from the snapshot date</a:t>
                      </a:r>
                      <a:endParaRPr lang="en-US" sz="2000" b="0" i="0" u="none" strike="noStrike" kern="1200" baseline="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8350980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State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>
                          <a:solidFill>
                            <a:schemeClr val="tx2"/>
                          </a:solidFill>
                        </a:rPr>
                        <a:t>The state in which the car is being available for purchase 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8147061"/>
                  </a:ext>
                </a:extLst>
              </a:tr>
              <a:tr h="438507">
                <a:tc>
                  <a:txBody>
                    <a:bodyPr/>
                    <a:lstStyle/>
                    <a:p>
                      <a:r>
                        <a:rPr lang="en-US" sz="2000" b="1" i="1" dirty="0" smtClean="0">
                          <a:solidFill>
                            <a:schemeClr val="tx2"/>
                          </a:solidFill>
                        </a:rPr>
                        <a:t>Country</a:t>
                      </a:r>
                      <a:r>
                        <a:rPr lang="en-US" sz="2000" b="1" i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2000" b="1" i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 smtClean="0">
                          <a:solidFill>
                            <a:schemeClr val="tx2"/>
                          </a:solidFill>
                        </a:rPr>
                        <a:t>USA/Canada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092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245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5FFD7D3-BC63-4999-AA75-D3C31AA4AD35}"/>
              </a:ext>
            </a:extLst>
          </p:cNvPr>
          <p:cNvSpPr txBox="1"/>
          <p:nvPr/>
        </p:nvSpPr>
        <p:spPr>
          <a:xfrm>
            <a:off x="6284269" y="2992279"/>
            <a:ext cx="6026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65ADA8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FROM THE DESCRIPTIVE ANALYSIS…</a:t>
            </a:r>
            <a:endParaRPr lang="en-US" sz="6600" dirty="0">
              <a:solidFill>
                <a:srgbClr val="65ADA8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4902861-1E83-41E5-B0FD-2512B82F94FE}"/>
              </a:ext>
            </a:extLst>
          </p:cNvPr>
          <p:cNvSpPr/>
          <p:nvPr/>
        </p:nvSpPr>
        <p:spPr>
          <a:xfrm>
            <a:off x="-97969" y="0"/>
            <a:ext cx="7877259" cy="6858000"/>
          </a:xfrm>
          <a:custGeom>
            <a:avLst/>
            <a:gdLst>
              <a:gd name="connsiteX0" fmla="*/ 0 w 7877259"/>
              <a:gd name="connsiteY0" fmla="*/ 0 h 6858000"/>
              <a:gd name="connsiteX1" fmla="*/ 3720282 w 7877259"/>
              <a:gd name="connsiteY1" fmla="*/ 0 h 6858000"/>
              <a:gd name="connsiteX2" fmla="*/ 3999313 w 7877259"/>
              <a:gd name="connsiteY2" fmla="*/ 499657 h 6858000"/>
              <a:gd name="connsiteX3" fmla="*/ 4102737 w 7877259"/>
              <a:gd name="connsiteY3" fmla="*/ 499657 h 6858000"/>
              <a:gd name="connsiteX4" fmla="*/ 6768541 w 7877259"/>
              <a:gd name="connsiteY4" fmla="*/ 499657 h 6858000"/>
              <a:gd name="connsiteX5" fmla="*/ 7727289 w 7877259"/>
              <a:gd name="connsiteY5" fmla="*/ 2138224 h 6858000"/>
              <a:gd name="connsiteX6" fmla="*/ 5429338 w 7877259"/>
              <a:gd name="connsiteY6" fmla="*/ 6128439 h 6858000"/>
              <a:gd name="connsiteX7" fmla="*/ 4470590 w 7877259"/>
              <a:gd name="connsiteY7" fmla="*/ 6674628 h 6858000"/>
              <a:gd name="connsiteX8" fmla="*/ 4457699 w 7877259"/>
              <a:gd name="connsiteY8" fmla="*/ 6673839 h 6858000"/>
              <a:gd name="connsiteX9" fmla="*/ 4457699 w 7877259"/>
              <a:gd name="connsiteY9" fmla="*/ 6856690 h 6858000"/>
              <a:gd name="connsiteX10" fmla="*/ 3695699 w 7877259"/>
              <a:gd name="connsiteY10" fmla="*/ 6856690 h 6858000"/>
              <a:gd name="connsiteX11" fmla="*/ 3695699 w 7877259"/>
              <a:gd name="connsiteY11" fmla="*/ 6858000 h 6858000"/>
              <a:gd name="connsiteX12" fmla="*/ 0 w 787725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7259" h="6858000">
                <a:moveTo>
                  <a:pt x="0" y="0"/>
                </a:moveTo>
                <a:lnTo>
                  <a:pt x="3720282" y="0"/>
                </a:lnTo>
                <a:lnTo>
                  <a:pt x="3999313" y="499657"/>
                </a:lnTo>
                <a:lnTo>
                  <a:pt x="4102737" y="499657"/>
                </a:lnTo>
                <a:cubicBezTo>
                  <a:pt x="4751176" y="499657"/>
                  <a:pt x="5615762" y="499657"/>
                  <a:pt x="6768541" y="499657"/>
                </a:cubicBezTo>
                <a:cubicBezTo>
                  <a:pt x="7620762" y="499657"/>
                  <a:pt x="8153399" y="1409972"/>
                  <a:pt x="7727289" y="2138224"/>
                </a:cubicBezTo>
                <a:cubicBezTo>
                  <a:pt x="7727289" y="2138224"/>
                  <a:pt x="7727289" y="2138224"/>
                  <a:pt x="5429338" y="6128439"/>
                </a:cubicBezTo>
                <a:cubicBezTo>
                  <a:pt x="5216283" y="6492565"/>
                  <a:pt x="4843436" y="6674628"/>
                  <a:pt x="4470590" y="6674628"/>
                </a:cubicBezTo>
                <a:lnTo>
                  <a:pt x="4457699" y="6673839"/>
                </a:lnTo>
                <a:lnTo>
                  <a:pt x="4457699" y="6856690"/>
                </a:lnTo>
                <a:lnTo>
                  <a:pt x="3695699" y="6856690"/>
                </a:lnTo>
                <a:lnTo>
                  <a:pt x="36956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">
                <a:srgbClr val="523089"/>
              </a:gs>
              <a:gs pos="100000">
                <a:srgbClr val="65AD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46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062168" y="692190"/>
            <a:ext cx="4298734" cy="371010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285588" y="1849376"/>
            <a:ext cx="284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From the Descriptive </a:t>
            </a:r>
            <a:r>
              <a:rPr lang="en-U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nalysis</a:t>
            </a:r>
            <a:endParaRPr lang="en-U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22308462"/>
              </p:ext>
            </p:extLst>
          </p:nvPr>
        </p:nvGraphicFramePr>
        <p:xfrm>
          <a:off x="440883" y="966470"/>
          <a:ext cx="6780532" cy="511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315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10BD1B-893C-42AC-8AC2-CE6D3E703A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5" y="244384"/>
            <a:ext cx="4310866" cy="2485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61" y="244384"/>
            <a:ext cx="4753792" cy="2485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61" y="4063280"/>
            <a:ext cx="4753792" cy="2600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5" y="4063280"/>
            <a:ext cx="4310866" cy="2600399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4681075" y="2390130"/>
            <a:ext cx="2346977" cy="2013158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7032" y="3113529"/>
            <a:ext cx="16841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Nevada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6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6FE8B-D995-443C-928A-E46EE4356C41}"/>
              </a:ext>
            </a:extLst>
          </p:cNvPr>
          <p:cNvSpPr/>
          <p:nvPr/>
        </p:nvSpPr>
        <p:spPr>
          <a:xfrm>
            <a:off x="7530329" y="-19927"/>
            <a:ext cx="4354751" cy="6877927"/>
          </a:xfrm>
          <a:prstGeom prst="rect">
            <a:avLst/>
          </a:prstGeom>
          <a:solidFill>
            <a:srgbClr val="65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8062168" y="692190"/>
            <a:ext cx="4298734" cy="3710104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3ECCC1-D308-4F11-ADB1-AA35999F630C}"/>
              </a:ext>
            </a:extLst>
          </p:cNvPr>
          <p:cNvSpPr txBox="1"/>
          <p:nvPr/>
        </p:nvSpPr>
        <p:spPr>
          <a:xfrm>
            <a:off x="8285588" y="1849376"/>
            <a:ext cx="284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From the Descriptive </a:t>
            </a:r>
            <a:r>
              <a:rPr lang="en-U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sz="32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nalysis</a:t>
            </a:r>
            <a:endParaRPr lang="en-U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1696193"/>
              </p:ext>
            </p:extLst>
          </p:nvPr>
        </p:nvGraphicFramePr>
        <p:xfrm>
          <a:off x="601786" y="164123"/>
          <a:ext cx="6010030" cy="206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7" y="2277693"/>
            <a:ext cx="6897671" cy="43189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055077" y="4437185"/>
            <a:ext cx="703385" cy="11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37984" y="4437185"/>
            <a:ext cx="1006324" cy="164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8246" y="5627077"/>
            <a:ext cx="1430216" cy="451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Nevada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029200" y="6117254"/>
            <a:ext cx="1430216" cy="492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Kentucky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14914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10BD1B-893C-42AC-8AC2-CE6D3E703A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000">
                <a:srgbClr val="523089">
                  <a:alpha val="60000"/>
                </a:srgbClr>
              </a:gs>
              <a:gs pos="85000">
                <a:srgbClr val="65ADA8">
                  <a:alpha val="6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xmlns="" id="{205ECE72-9742-4EFD-8076-87D666DA5D43}"/>
              </a:ext>
            </a:extLst>
          </p:cNvPr>
          <p:cNvSpPr>
            <a:spLocks/>
          </p:cNvSpPr>
          <p:nvPr/>
        </p:nvSpPr>
        <p:spPr bwMode="auto">
          <a:xfrm rot="3600000">
            <a:off x="5087528" y="2388244"/>
            <a:ext cx="2522038" cy="2133821"/>
          </a:xfrm>
          <a:custGeom>
            <a:avLst/>
            <a:gdLst>
              <a:gd name="T0" fmla="*/ 179 w 484"/>
              <a:gd name="T1" fmla="*/ 48 h 419"/>
              <a:gd name="T2" fmla="*/ 28 w 484"/>
              <a:gd name="T3" fmla="*/ 311 h 419"/>
              <a:gd name="T4" fmla="*/ 91 w 484"/>
              <a:gd name="T5" fmla="*/ 419 h 419"/>
              <a:gd name="T6" fmla="*/ 394 w 484"/>
              <a:gd name="T7" fmla="*/ 419 h 419"/>
              <a:gd name="T8" fmla="*/ 456 w 484"/>
              <a:gd name="T9" fmla="*/ 311 h 419"/>
              <a:gd name="T10" fmla="*/ 305 w 484"/>
              <a:gd name="T11" fmla="*/ 48 h 419"/>
              <a:gd name="T12" fmla="*/ 179 w 484"/>
              <a:gd name="T13" fmla="*/ 48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419">
                <a:moveTo>
                  <a:pt x="179" y="48"/>
                </a:moveTo>
                <a:cubicBezTo>
                  <a:pt x="28" y="311"/>
                  <a:pt x="28" y="311"/>
                  <a:pt x="28" y="311"/>
                </a:cubicBezTo>
                <a:cubicBezTo>
                  <a:pt x="0" y="359"/>
                  <a:pt x="35" y="419"/>
                  <a:pt x="91" y="419"/>
                </a:cubicBezTo>
                <a:cubicBezTo>
                  <a:pt x="394" y="419"/>
                  <a:pt x="394" y="419"/>
                  <a:pt x="394" y="419"/>
                </a:cubicBezTo>
                <a:cubicBezTo>
                  <a:pt x="450" y="419"/>
                  <a:pt x="484" y="359"/>
                  <a:pt x="456" y="311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277" y="0"/>
                  <a:pt x="207" y="0"/>
                  <a:pt x="179" y="48"/>
                </a:cubicBezTo>
                <a:close/>
              </a:path>
            </a:pathLst>
          </a:custGeom>
          <a:gradFill>
            <a:gsLst>
              <a:gs pos="0">
                <a:srgbClr val="523089"/>
              </a:gs>
              <a:gs pos="100000">
                <a:srgbClr val="65ADA8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2609" y="2844223"/>
            <a:ext cx="1684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100K+ Mileage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7" y="394716"/>
            <a:ext cx="3962400" cy="2228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2" y="394716"/>
            <a:ext cx="4153309" cy="2228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7" y="3909145"/>
            <a:ext cx="3962400" cy="2805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1" y="3909144"/>
            <a:ext cx="4153309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7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482</Words>
  <Application>Microsoft Office PowerPoint</Application>
  <PresentationFormat>Widescreen</PresentationFormat>
  <Paragraphs>136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Lato</vt:lpstr>
      <vt:lpstr>Lato Medium</vt:lpstr>
      <vt:lpstr>Roboto</vt:lpstr>
      <vt:lpstr>Roboto Black</vt:lpstr>
      <vt:lpstr>Roboto Light</vt:lpstr>
      <vt:lpstr>Roboto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Windows PC</cp:lastModifiedBy>
  <cp:revision>131</cp:revision>
  <dcterms:created xsi:type="dcterms:W3CDTF">2017-12-23T21:53:23Z</dcterms:created>
  <dcterms:modified xsi:type="dcterms:W3CDTF">2020-09-16T07:40:57Z</dcterms:modified>
</cp:coreProperties>
</file>